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32"/>
  </p:notesMasterIdLst>
  <p:sldIdLst>
    <p:sldId id="794" r:id="rId2"/>
    <p:sldId id="795" r:id="rId3"/>
    <p:sldId id="796" r:id="rId4"/>
    <p:sldId id="797" r:id="rId5"/>
    <p:sldId id="798" r:id="rId6"/>
    <p:sldId id="799" r:id="rId7"/>
    <p:sldId id="800" r:id="rId8"/>
    <p:sldId id="801" r:id="rId9"/>
    <p:sldId id="802" r:id="rId10"/>
    <p:sldId id="328" r:id="rId11"/>
    <p:sldId id="803" r:id="rId12"/>
    <p:sldId id="324" r:id="rId13"/>
    <p:sldId id="325" r:id="rId14"/>
    <p:sldId id="329" r:id="rId15"/>
    <p:sldId id="332" r:id="rId16"/>
    <p:sldId id="804" r:id="rId17"/>
    <p:sldId id="333" r:id="rId18"/>
    <p:sldId id="334" r:id="rId19"/>
    <p:sldId id="335" r:id="rId20"/>
    <p:sldId id="336" r:id="rId21"/>
    <p:sldId id="338" r:id="rId22"/>
    <p:sldId id="337" r:id="rId23"/>
    <p:sldId id="339" r:id="rId24"/>
    <p:sldId id="340" r:id="rId25"/>
    <p:sldId id="326" r:id="rId26"/>
    <p:sldId id="341" r:id="rId27"/>
    <p:sldId id="342" r:id="rId28"/>
    <p:sldId id="343" r:id="rId29"/>
    <p:sldId id="344" r:id="rId30"/>
    <p:sldId id="805"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73" d="100"/>
          <a:sy n="73" d="100"/>
        </p:scale>
        <p:origin x="133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57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4/18/2024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D7BD95-EA54-32E0-53D6-0B17EDB0672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BD878FBE-1F45-B975-2001-C01D697A598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C5BE4C2E-B8D7-8A1D-DA4E-851EED2CBAA8}"/>
              </a:ext>
            </a:extLst>
          </p:cNvPr>
          <p:cNvSpPr>
            <a:spLocks noGrp="1"/>
          </p:cNvSpPr>
          <p:nvPr>
            <p:ph type="dt" sz="half" idx="10"/>
          </p:nvPr>
        </p:nvSpPr>
        <p:spPr/>
        <p:txBody>
          <a:bodyPr/>
          <a:lstStyle/>
          <a:p>
            <a:fld id="{9B10DA54-8C00-45E6-9241-EBD0FA0C8304}" type="datetimeFigureOut">
              <a:rPr lang="en-US" smtClean="0"/>
              <a:t>4/18/2024</a:t>
            </a:fld>
            <a:endParaRPr lang="en-US"/>
          </a:p>
        </p:txBody>
      </p:sp>
      <p:sp>
        <p:nvSpPr>
          <p:cNvPr id="5" name="Footer Placeholder 4">
            <a:extLst>
              <a:ext uri="{FF2B5EF4-FFF2-40B4-BE49-F238E27FC236}">
                <a16:creationId xmlns:a16="http://schemas.microsoft.com/office/drawing/2014/main" id="{8ED3E12C-D8A0-064E-6FE7-61F6F7FBE3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BAC7CD-3980-3040-6E60-157172AE27B4}"/>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505314643"/>
      </p:ext>
    </p:extLst>
  </p:cSld>
  <p:clrMapOvr>
    <a:masterClrMapping/>
  </p:clrMapOvr>
  <p:extLst>
    <p:ext uri="{DCECCB84-F9BA-43D5-87BE-67443E8EF086}">
      <p15:sldGuideLst xmlns:p15="http://schemas.microsoft.com/office/powerpoint/2012/main">
        <p15:guide id="1" orient="horz" pos="2160">
          <p15:clr>
            <a:srgbClr val="FBAE40"/>
          </p15:clr>
        </p15:guide>
        <p15:guide id="2" pos="288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FCC26-13DB-4483-F38B-BB9DD16F26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A781CAA-CF49-DCF7-D467-6FE025A666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078036-1A5C-3262-5C7A-1AA65D5B7C51}"/>
              </a:ext>
            </a:extLst>
          </p:cNvPr>
          <p:cNvSpPr>
            <a:spLocks noGrp="1"/>
          </p:cNvSpPr>
          <p:nvPr>
            <p:ph type="dt" sz="half" idx="10"/>
          </p:nvPr>
        </p:nvSpPr>
        <p:spPr/>
        <p:txBody>
          <a:bodyPr/>
          <a:lstStyle/>
          <a:p>
            <a:fld id="{9B10DA54-8C00-45E6-9241-EBD0FA0C8304}" type="datetimeFigureOut">
              <a:rPr lang="en-US" smtClean="0"/>
              <a:t>4/18/2024</a:t>
            </a:fld>
            <a:endParaRPr lang="en-US"/>
          </a:p>
        </p:txBody>
      </p:sp>
      <p:sp>
        <p:nvSpPr>
          <p:cNvPr id="5" name="Footer Placeholder 4">
            <a:extLst>
              <a:ext uri="{FF2B5EF4-FFF2-40B4-BE49-F238E27FC236}">
                <a16:creationId xmlns:a16="http://schemas.microsoft.com/office/drawing/2014/main" id="{3E78C115-E172-B645-7B4D-BB8A15A78B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6235A61-B75C-8DA3-75A1-F4B06E274976}"/>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731222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85787D-E39D-C5CA-A067-26ED78932E35}"/>
              </a:ext>
            </a:extLst>
          </p:cNvPr>
          <p:cNvSpPr>
            <a:spLocks noGrp="1"/>
          </p:cNvSpPr>
          <p:nvPr>
            <p:ph type="title" orient="vert"/>
          </p:nvPr>
        </p:nvSpPr>
        <p:spPr>
          <a:xfrm>
            <a:off x="6543676"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A98587E-8271-D7EA-099F-5FA6B99DB406}"/>
              </a:ext>
            </a:extLst>
          </p:cNvPr>
          <p:cNvSpPr>
            <a:spLocks noGrp="1"/>
          </p:cNvSpPr>
          <p:nvPr>
            <p:ph type="body" orient="vert" idx="1"/>
          </p:nvPr>
        </p:nvSpPr>
        <p:spPr>
          <a:xfrm>
            <a:off x="628651"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33ECE2-52B1-7241-90A8-695089F13858}"/>
              </a:ext>
            </a:extLst>
          </p:cNvPr>
          <p:cNvSpPr>
            <a:spLocks noGrp="1"/>
          </p:cNvSpPr>
          <p:nvPr>
            <p:ph type="dt" sz="half" idx="10"/>
          </p:nvPr>
        </p:nvSpPr>
        <p:spPr/>
        <p:txBody>
          <a:bodyPr/>
          <a:lstStyle/>
          <a:p>
            <a:fld id="{9B10DA54-8C00-45E6-9241-EBD0FA0C8304}" type="datetimeFigureOut">
              <a:rPr lang="en-US" smtClean="0"/>
              <a:t>4/18/2024</a:t>
            </a:fld>
            <a:endParaRPr lang="en-US"/>
          </a:p>
        </p:txBody>
      </p:sp>
      <p:sp>
        <p:nvSpPr>
          <p:cNvPr id="5" name="Footer Placeholder 4">
            <a:extLst>
              <a:ext uri="{FF2B5EF4-FFF2-40B4-BE49-F238E27FC236}">
                <a16:creationId xmlns:a16="http://schemas.microsoft.com/office/drawing/2014/main" id="{8E1A275B-4495-1047-AF34-27C53FD38C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15E26B-4340-5901-5B6F-5ABF402461B3}"/>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794675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CB6F9-5814-B76F-301E-7A397EC943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468499-1F57-18FE-71CD-439D30BCA9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417B2A-082A-E19D-BFD3-1C9B41E2F8CB}"/>
              </a:ext>
            </a:extLst>
          </p:cNvPr>
          <p:cNvSpPr>
            <a:spLocks noGrp="1"/>
          </p:cNvSpPr>
          <p:nvPr>
            <p:ph type="dt" sz="half" idx="10"/>
          </p:nvPr>
        </p:nvSpPr>
        <p:spPr/>
        <p:txBody>
          <a:bodyPr/>
          <a:lstStyle/>
          <a:p>
            <a:fld id="{9B10DA54-8C00-45E6-9241-EBD0FA0C8304}" type="datetimeFigureOut">
              <a:rPr lang="en-US" smtClean="0"/>
              <a:t>4/18/2024</a:t>
            </a:fld>
            <a:endParaRPr lang="en-US"/>
          </a:p>
        </p:txBody>
      </p:sp>
      <p:sp>
        <p:nvSpPr>
          <p:cNvPr id="5" name="Footer Placeholder 4">
            <a:extLst>
              <a:ext uri="{FF2B5EF4-FFF2-40B4-BE49-F238E27FC236}">
                <a16:creationId xmlns:a16="http://schemas.microsoft.com/office/drawing/2014/main" id="{740B702D-C704-0E97-2510-FDED12DE4B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AE6EAA-6801-F8B5-A89F-D9BC58440C89}"/>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880688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AFABC-A02C-8CE8-16A3-5A02242CF499}"/>
              </a:ext>
            </a:extLst>
          </p:cNvPr>
          <p:cNvSpPr>
            <a:spLocks noGrp="1"/>
          </p:cNvSpPr>
          <p:nvPr>
            <p:ph type="title"/>
          </p:nvPr>
        </p:nvSpPr>
        <p:spPr>
          <a:xfrm>
            <a:off x="623888" y="1709741"/>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672B34EF-12B0-F76D-B3D5-51E8EDB6AD78}"/>
              </a:ext>
            </a:extLst>
          </p:cNvPr>
          <p:cNvSpPr>
            <a:spLocks noGrp="1"/>
          </p:cNvSpPr>
          <p:nvPr>
            <p:ph type="body" idx="1"/>
          </p:nvPr>
        </p:nvSpPr>
        <p:spPr>
          <a:xfrm>
            <a:off x="623888" y="4589466"/>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8484653-B797-A236-C86B-8C79316C6454}"/>
              </a:ext>
            </a:extLst>
          </p:cNvPr>
          <p:cNvSpPr>
            <a:spLocks noGrp="1"/>
          </p:cNvSpPr>
          <p:nvPr>
            <p:ph type="dt" sz="half" idx="10"/>
          </p:nvPr>
        </p:nvSpPr>
        <p:spPr/>
        <p:txBody>
          <a:bodyPr/>
          <a:lstStyle/>
          <a:p>
            <a:fld id="{9B10DA54-8C00-45E6-9241-EBD0FA0C8304}" type="datetimeFigureOut">
              <a:rPr lang="en-US" smtClean="0"/>
              <a:t>4/18/2024</a:t>
            </a:fld>
            <a:endParaRPr lang="en-US"/>
          </a:p>
        </p:txBody>
      </p:sp>
      <p:sp>
        <p:nvSpPr>
          <p:cNvPr id="5" name="Footer Placeholder 4">
            <a:extLst>
              <a:ext uri="{FF2B5EF4-FFF2-40B4-BE49-F238E27FC236}">
                <a16:creationId xmlns:a16="http://schemas.microsoft.com/office/drawing/2014/main" id="{2B3D1934-94E8-949E-F271-372441E0D1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C891DB-8E4F-76D8-4B8E-AF1E8C790076}"/>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602593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A68D6-FDB4-1002-B960-B0DC1D5F8D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15BC46-F128-562A-60D7-B0317B5C501E}"/>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A86732-1F9A-6E82-2855-14F24657ED37}"/>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C0E701-78DD-43DD-FF4B-855ABA5001A3}"/>
              </a:ext>
            </a:extLst>
          </p:cNvPr>
          <p:cNvSpPr>
            <a:spLocks noGrp="1"/>
          </p:cNvSpPr>
          <p:nvPr>
            <p:ph type="dt" sz="half" idx="10"/>
          </p:nvPr>
        </p:nvSpPr>
        <p:spPr/>
        <p:txBody>
          <a:bodyPr/>
          <a:lstStyle/>
          <a:p>
            <a:fld id="{9B10DA54-8C00-45E6-9241-EBD0FA0C8304}" type="datetimeFigureOut">
              <a:rPr lang="en-US" smtClean="0"/>
              <a:t>4/18/2024</a:t>
            </a:fld>
            <a:endParaRPr lang="en-US"/>
          </a:p>
        </p:txBody>
      </p:sp>
      <p:sp>
        <p:nvSpPr>
          <p:cNvPr id="6" name="Footer Placeholder 5">
            <a:extLst>
              <a:ext uri="{FF2B5EF4-FFF2-40B4-BE49-F238E27FC236}">
                <a16:creationId xmlns:a16="http://schemas.microsoft.com/office/drawing/2014/main" id="{FE9D22A1-344C-B50F-FDD9-8BA7C60FD5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D49AC7-7F2C-BCCD-5965-198472D9CD6D}"/>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78497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0D288-49B9-06DB-40C7-0E4DEB7E9F88}"/>
              </a:ext>
            </a:extLst>
          </p:cNvPr>
          <p:cNvSpPr>
            <a:spLocks noGrp="1"/>
          </p:cNvSpPr>
          <p:nvPr>
            <p:ph type="title"/>
          </p:nvPr>
        </p:nvSpPr>
        <p:spPr>
          <a:xfrm>
            <a:off x="629841"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661877-6475-EE1B-5276-3B104702426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C6BDEAC5-5303-2BAC-D037-B9A7E2E3696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70E962-A5AA-3F05-39EA-D0D34E8899DB}"/>
              </a:ext>
            </a:extLst>
          </p:cNvPr>
          <p:cNvSpPr>
            <a:spLocks noGrp="1"/>
          </p:cNvSpPr>
          <p:nvPr>
            <p:ph type="body" sz="quarter" idx="3"/>
          </p:nvPr>
        </p:nvSpPr>
        <p:spPr>
          <a:xfrm>
            <a:off x="4629151"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77CD81C0-FA32-5302-E3FA-70529D19A323}"/>
              </a:ext>
            </a:extLst>
          </p:cNvPr>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F6B6B29-5F39-EE7E-4F96-DB1348DA4A0E}"/>
              </a:ext>
            </a:extLst>
          </p:cNvPr>
          <p:cNvSpPr>
            <a:spLocks noGrp="1"/>
          </p:cNvSpPr>
          <p:nvPr>
            <p:ph type="dt" sz="half" idx="10"/>
          </p:nvPr>
        </p:nvSpPr>
        <p:spPr/>
        <p:txBody>
          <a:bodyPr/>
          <a:lstStyle/>
          <a:p>
            <a:fld id="{9B10DA54-8C00-45E6-9241-EBD0FA0C8304}" type="datetimeFigureOut">
              <a:rPr lang="en-US" smtClean="0"/>
              <a:t>4/18/2024</a:t>
            </a:fld>
            <a:endParaRPr lang="en-US"/>
          </a:p>
        </p:txBody>
      </p:sp>
      <p:sp>
        <p:nvSpPr>
          <p:cNvPr id="8" name="Footer Placeholder 7">
            <a:extLst>
              <a:ext uri="{FF2B5EF4-FFF2-40B4-BE49-F238E27FC236}">
                <a16:creationId xmlns:a16="http://schemas.microsoft.com/office/drawing/2014/main" id="{6358E2F8-A895-71AC-0C41-E1776156FA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819A2F-87BA-48F6-B001-2D35F4203BA6}"/>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944665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21C64-359C-C70E-1E4C-4960777BFF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72A4B59-0FAF-6EBD-AF96-F6BC08B90787}"/>
              </a:ext>
            </a:extLst>
          </p:cNvPr>
          <p:cNvSpPr>
            <a:spLocks noGrp="1"/>
          </p:cNvSpPr>
          <p:nvPr>
            <p:ph type="dt" sz="half" idx="10"/>
          </p:nvPr>
        </p:nvSpPr>
        <p:spPr/>
        <p:txBody>
          <a:bodyPr/>
          <a:lstStyle/>
          <a:p>
            <a:fld id="{9B10DA54-8C00-45E6-9241-EBD0FA0C8304}" type="datetimeFigureOut">
              <a:rPr lang="en-US" smtClean="0"/>
              <a:t>4/18/2024</a:t>
            </a:fld>
            <a:endParaRPr lang="en-US"/>
          </a:p>
        </p:txBody>
      </p:sp>
      <p:sp>
        <p:nvSpPr>
          <p:cNvPr id="4" name="Footer Placeholder 3">
            <a:extLst>
              <a:ext uri="{FF2B5EF4-FFF2-40B4-BE49-F238E27FC236}">
                <a16:creationId xmlns:a16="http://schemas.microsoft.com/office/drawing/2014/main" id="{2962CEF8-0B9B-0555-0C85-B94E524F299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7065C9-79C3-80AA-7985-C9F42331E893}"/>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499623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79025E-4D1A-8CC4-8F97-2ADFE2661671}"/>
              </a:ext>
            </a:extLst>
          </p:cNvPr>
          <p:cNvSpPr>
            <a:spLocks noGrp="1"/>
          </p:cNvSpPr>
          <p:nvPr>
            <p:ph type="dt" sz="half" idx="10"/>
          </p:nvPr>
        </p:nvSpPr>
        <p:spPr/>
        <p:txBody>
          <a:bodyPr/>
          <a:lstStyle/>
          <a:p>
            <a:fld id="{9B10DA54-8C00-45E6-9241-EBD0FA0C8304}" type="datetimeFigureOut">
              <a:rPr lang="en-US" smtClean="0"/>
              <a:t>4/18/2024</a:t>
            </a:fld>
            <a:endParaRPr lang="en-US"/>
          </a:p>
        </p:txBody>
      </p:sp>
      <p:sp>
        <p:nvSpPr>
          <p:cNvPr id="3" name="Footer Placeholder 2">
            <a:extLst>
              <a:ext uri="{FF2B5EF4-FFF2-40B4-BE49-F238E27FC236}">
                <a16:creationId xmlns:a16="http://schemas.microsoft.com/office/drawing/2014/main" id="{41ED831F-3196-FA0F-D81C-46FF313ED9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F74A6A3-AFEE-2F60-D502-B0D584CE0080}"/>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2274226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7B1F4-A56D-EDA8-C923-65222A6AF3A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C2C389F-9FB7-B84D-F4D8-FA4CCCC2EB80}"/>
              </a:ext>
            </a:extLst>
          </p:cNvPr>
          <p:cNvSpPr>
            <a:spLocks noGrp="1"/>
          </p:cNvSpPr>
          <p:nvPr>
            <p:ph idx="1"/>
          </p:nvPr>
        </p:nvSpPr>
        <p:spPr>
          <a:xfrm>
            <a:off x="3887391" y="987428"/>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6AFCB4-6232-E71C-0520-E6F239C4A90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BABC7B90-6F72-93B6-B777-D2061EFB3A35}"/>
              </a:ext>
            </a:extLst>
          </p:cNvPr>
          <p:cNvSpPr>
            <a:spLocks noGrp="1"/>
          </p:cNvSpPr>
          <p:nvPr>
            <p:ph type="dt" sz="half" idx="10"/>
          </p:nvPr>
        </p:nvSpPr>
        <p:spPr/>
        <p:txBody>
          <a:bodyPr/>
          <a:lstStyle/>
          <a:p>
            <a:fld id="{9B10DA54-8C00-45E6-9241-EBD0FA0C8304}" type="datetimeFigureOut">
              <a:rPr lang="en-US" smtClean="0"/>
              <a:t>4/18/2024</a:t>
            </a:fld>
            <a:endParaRPr lang="en-US"/>
          </a:p>
        </p:txBody>
      </p:sp>
      <p:sp>
        <p:nvSpPr>
          <p:cNvPr id="6" name="Footer Placeholder 5">
            <a:extLst>
              <a:ext uri="{FF2B5EF4-FFF2-40B4-BE49-F238E27FC236}">
                <a16:creationId xmlns:a16="http://schemas.microsoft.com/office/drawing/2014/main" id="{DE9E8934-D2C0-AA68-46F0-6D2237E935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FCA64C-C7D2-2A03-15DA-5EF138597017}"/>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550725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F9955A-20BB-BFAD-0A11-67C02F160B3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79A2B0E7-B878-9228-4F1F-DAF5D1452639}"/>
              </a:ext>
            </a:extLst>
          </p:cNvPr>
          <p:cNvSpPr>
            <a:spLocks noGrp="1"/>
          </p:cNvSpPr>
          <p:nvPr>
            <p:ph type="pic" idx="1"/>
          </p:nvPr>
        </p:nvSpPr>
        <p:spPr>
          <a:xfrm>
            <a:off x="3887391" y="987428"/>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B2DBD86F-88A6-D252-4D86-559EF660EE2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1A61AFB6-F2BC-90AA-2ED9-115567AFC72E}"/>
              </a:ext>
            </a:extLst>
          </p:cNvPr>
          <p:cNvSpPr>
            <a:spLocks noGrp="1"/>
          </p:cNvSpPr>
          <p:nvPr>
            <p:ph type="dt" sz="half" idx="10"/>
          </p:nvPr>
        </p:nvSpPr>
        <p:spPr/>
        <p:txBody>
          <a:bodyPr/>
          <a:lstStyle/>
          <a:p>
            <a:fld id="{9B10DA54-8C00-45E6-9241-EBD0FA0C8304}" type="datetimeFigureOut">
              <a:rPr lang="en-US" smtClean="0"/>
              <a:t>4/18/2024</a:t>
            </a:fld>
            <a:endParaRPr lang="en-US"/>
          </a:p>
        </p:txBody>
      </p:sp>
      <p:sp>
        <p:nvSpPr>
          <p:cNvPr id="6" name="Footer Placeholder 5">
            <a:extLst>
              <a:ext uri="{FF2B5EF4-FFF2-40B4-BE49-F238E27FC236}">
                <a16:creationId xmlns:a16="http://schemas.microsoft.com/office/drawing/2014/main" id="{086766AA-BA40-B17A-6E60-441D5C3346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C22503-7998-F7A1-8032-D03F074735CA}"/>
              </a:ext>
            </a:extLst>
          </p:cNvPr>
          <p:cNvSpPr>
            <a:spLocks noGrp="1"/>
          </p:cNvSpPr>
          <p:nvPr>
            <p:ph type="sldNum" sz="quarter" idx="12"/>
          </p:nvPr>
        </p:nvSpPr>
        <p:spPr/>
        <p:txBody>
          <a:bodyPr/>
          <a:lstStyle/>
          <a:p>
            <a:fld id="{4969ACE7-ACD4-4B25-A5AC-4BE3A30104D6}" type="slidenum">
              <a:rPr lang="en-US" smtClean="0"/>
              <a:t>‹#›</a:t>
            </a:fld>
            <a:endParaRPr lang="en-US"/>
          </a:p>
        </p:txBody>
      </p:sp>
    </p:spTree>
    <p:extLst>
      <p:ext uri="{BB962C8B-B14F-4D97-AF65-F5344CB8AC3E}">
        <p14:creationId xmlns:p14="http://schemas.microsoft.com/office/powerpoint/2010/main" val="3292088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3A7224-8F33-C34C-D45B-8D3E80766EAA}"/>
              </a:ext>
            </a:extLst>
          </p:cNvPr>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A0063F-572B-D356-25AA-F72915C7335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23D63A-D153-1A07-C6C3-A063B682418B}"/>
              </a:ext>
            </a:extLst>
          </p:cNvPr>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9B10DA54-8C00-45E6-9241-EBD0FA0C8304}" type="datetimeFigureOut">
              <a:rPr lang="en-US" smtClean="0"/>
              <a:t>4/18/2024</a:t>
            </a:fld>
            <a:endParaRPr lang="en-US"/>
          </a:p>
        </p:txBody>
      </p:sp>
      <p:sp>
        <p:nvSpPr>
          <p:cNvPr id="5" name="Footer Placeholder 4">
            <a:extLst>
              <a:ext uri="{FF2B5EF4-FFF2-40B4-BE49-F238E27FC236}">
                <a16:creationId xmlns:a16="http://schemas.microsoft.com/office/drawing/2014/main" id="{6972EC56-7937-5E6D-4F53-C328B3863047}"/>
              </a:ext>
            </a:extLst>
          </p:cNvPr>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D7133F8-F272-84BB-EC33-CA60AD9AF71F}"/>
              </a:ext>
            </a:extLst>
          </p:cNvPr>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4969ACE7-ACD4-4B25-A5AC-4BE3A30104D6}" type="slidenum">
              <a:rPr lang="en-US" smtClean="0"/>
              <a:t>‹#›</a:t>
            </a:fld>
            <a:endParaRPr lang="en-US"/>
          </a:p>
        </p:txBody>
      </p:sp>
    </p:spTree>
    <p:extLst>
      <p:ext uri="{BB962C8B-B14F-4D97-AF65-F5344CB8AC3E}">
        <p14:creationId xmlns:p14="http://schemas.microsoft.com/office/powerpoint/2010/main" val="2661861009"/>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4925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65760"/>
            <a:ext cx="4821174" cy="735177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1:19-26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my beloved brethren,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let every man be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swift to hear,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slow to speak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wrath;</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lay aside all filthiness and overflow of wickedness, and receive with meekness the implanted word, which is able to save your souls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22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But be doers of the word, and not hearers only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deceiving yourselves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anyone is a hearer of the word and not a doer, he is like a man observing his natural face in a mirror;</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he observes himself, goes away, and immediately forgets what kind of man he was.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he who looks into the perfect law of liberty and continues in it, and is not a forgetful hearer but a doer of the work, this one will be blessed in what he does.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26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If anyone among you thinks he is religious, and does not bridle his tongue but deceives his own heart, this one's religion is </a:t>
              </a:r>
              <a:r>
                <a:rPr kumimoji="0" lang="en-US" altLang="en-US" sz="1800" b="1"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useless</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 name="TextBox 1">
            <a:extLst>
              <a:ext uri="{FF2B5EF4-FFF2-40B4-BE49-F238E27FC236}">
                <a16:creationId xmlns:a16="http://schemas.microsoft.com/office/drawing/2014/main" id="{CD19509D-AE31-3DB5-6BD0-1272CB8E820F}"/>
              </a:ext>
            </a:extLst>
          </p:cNvPr>
          <p:cNvSpPr txBox="1"/>
          <p:nvPr/>
        </p:nvSpPr>
        <p:spPr>
          <a:xfrm>
            <a:off x="4877873" y="338328"/>
            <a:ext cx="4434840" cy="5909310"/>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religious person who scrupulously observers the tenants of religion in the worship, organization and work of the church, etc., but fails to control their tongue, when they know the word of God teaches them to do so, deceives their own heart; they have failed to be a doer of God’s word and a practitioner of His will; they are out of harmony with the characteristics of holiness, and godliness, and have hidden His light under the bushel of uncharacteristic speech for one who professes godliness.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 we read through the epistle of James, it becomes clear that the brethren he is addressing have to learn to practice the self-control that is necessary to be a faithful representative of their heavenly Father, and their Savior.</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must bridle our tongue.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Otherwise, our religion is “useless.”</a:t>
            </a:r>
          </a:p>
        </p:txBody>
      </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spTree>
    <p:extLst>
      <p:ext uri="{BB962C8B-B14F-4D97-AF65-F5344CB8AC3E}">
        <p14:creationId xmlns:p14="http://schemas.microsoft.com/office/powerpoint/2010/main" val="2811744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65760"/>
            <a:ext cx="4821174" cy="735177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1:19-26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my beloved brethren,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let every man be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swift to hear,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slow to speak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wrath;</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lay aside all filthiness and overflow of wickedness, and receive with meekness the implanted word, which is able to save your souls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22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But be doers of the word, and not hearers only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deceiving yourselves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anyone is a hearer of the word and not a doer, he is like a man observing his natural face in a mirror;</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he observes himself, goes away, and immediately forgets what kind of man he was.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he who looks into the perfect law of liberty and continues in it, and is not a forgetful hearer but a doer of the work, this one will be blessed in what he does.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26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If anyone among you thinks he is religious, and does not bridle his tongue but deceives his own heart, this one's religion is </a:t>
              </a:r>
              <a:r>
                <a:rPr kumimoji="0" lang="en-US" altLang="en-US" sz="1800" b="1"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useless</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49"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65" name="Group 4">
            <a:extLst>
              <a:ext uri="{FF2B5EF4-FFF2-40B4-BE49-F238E27FC236}">
                <a16:creationId xmlns:a16="http://schemas.microsoft.com/office/drawing/2014/main" id="{A49993A7-0B17-2FDB-1D7A-163A5CF8026C}"/>
              </a:ext>
            </a:extLst>
          </p:cNvPr>
          <p:cNvGrpSpPr>
            <a:grpSpLocks/>
          </p:cNvGrpSpPr>
          <p:nvPr/>
        </p:nvGrpSpPr>
        <p:grpSpPr bwMode="auto">
          <a:xfrm>
            <a:off x="-1" y="335994"/>
            <a:ext cx="6936314" cy="7712775"/>
            <a:chOff x="24" y="18"/>
            <a:chExt cx="3432" cy="4684"/>
          </a:xfrm>
        </p:grpSpPr>
        <p:grpSp>
          <p:nvGrpSpPr>
            <p:cNvPr id="66"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68" name="Group 67">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70"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72"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3"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4"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5"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6"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77"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78"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79"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71"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69"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67"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09" y="18"/>
              <a:ext cx="3269" cy="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3:1-18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let not many of you become teachers, knowing that we shall receive a stricter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we all stumble in many things. If anyone does not stumble in word, he is a perfect man, able also to bridle the whole body.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Indeed, we put bits in horses' mouths that they may obey us, and we turn their whole body.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Look also at ships: although they are so large and are driven by fierce winds, they are turned by a very small rudder wherever the pilot desires.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Even so the tongue is a little member and boasts great things. See how great a forest a little fire kindles!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the tongue is a fire, a world of iniquity. The tongue is so set among our members that it defiles the whole body, and sets on fire the course of nature; and it is set on fire by hell.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every kind of beast and bird, of reptile and creature of the sea, is tamed and has been tamed by mankind.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no man can tame the tongue. It is an unruly evil, full of deadly poison.</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With it we bless our God and Father, and with it we curse men, who have been made in the similitude of God.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Out of the same mouth proceed blessing and cursing.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these things ought not to be so.</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Does a spring send forth fresh water and bitter from the same opening?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Can a fig tree, my brethren, bear olives, or a grapevine bear figs? Thus no spring yields both salt water and fresh.</a:t>
              </a:r>
            </a:p>
          </p:txBody>
        </p:sp>
      </p:grpSp>
      <p:grpSp>
        <p:nvGrpSpPr>
          <p:cNvPr id="34" name="Group 4">
            <a:extLst>
              <a:ext uri="{FF2B5EF4-FFF2-40B4-BE49-F238E27FC236}">
                <a16:creationId xmlns:a16="http://schemas.microsoft.com/office/drawing/2014/main" id="{D567135B-BBE6-9942-7321-5210014B4642}"/>
              </a:ext>
            </a:extLst>
          </p:cNvPr>
          <p:cNvGrpSpPr>
            <a:grpSpLocks/>
          </p:cNvGrpSpPr>
          <p:nvPr/>
        </p:nvGrpSpPr>
        <p:grpSpPr bwMode="auto">
          <a:xfrm>
            <a:off x="6738600" y="584319"/>
            <a:ext cx="2376825" cy="5563262"/>
            <a:chOff x="24" y="40"/>
            <a:chExt cx="3432" cy="4662"/>
          </a:xfrm>
        </p:grpSpPr>
        <p:grpSp>
          <p:nvGrpSpPr>
            <p:cNvPr id="35" name="Group 5">
              <a:extLst>
                <a:ext uri="{FF2B5EF4-FFF2-40B4-BE49-F238E27FC236}">
                  <a16:creationId xmlns:a16="http://schemas.microsoft.com/office/drawing/2014/main" id="{BEEFC62D-35BD-3F65-4142-7F92F097F1DA}"/>
                </a:ext>
              </a:extLst>
            </p:cNvPr>
            <p:cNvGrpSpPr>
              <a:grpSpLocks/>
            </p:cNvGrpSpPr>
            <p:nvPr/>
          </p:nvGrpSpPr>
          <p:grpSpPr bwMode="auto">
            <a:xfrm>
              <a:off x="24" y="40"/>
              <a:ext cx="3432" cy="4662"/>
              <a:chOff x="528" y="1098"/>
              <a:chExt cx="4789" cy="3414"/>
            </a:xfrm>
          </p:grpSpPr>
          <p:grpSp>
            <p:nvGrpSpPr>
              <p:cNvPr id="37" name="Group 36">
                <a:extLst>
                  <a:ext uri="{FF2B5EF4-FFF2-40B4-BE49-F238E27FC236}">
                    <a16:creationId xmlns:a16="http://schemas.microsoft.com/office/drawing/2014/main" id="{5F275CD4-BCA1-43D3-AB71-C60A8C0D0885}"/>
                  </a:ext>
                </a:extLst>
              </p:cNvPr>
              <p:cNvGrpSpPr>
                <a:grpSpLocks/>
              </p:cNvGrpSpPr>
              <p:nvPr/>
            </p:nvGrpSpPr>
            <p:grpSpPr bwMode="auto">
              <a:xfrm>
                <a:off x="528" y="1098"/>
                <a:ext cx="4789" cy="3414"/>
                <a:chOff x="328" y="481"/>
                <a:chExt cx="5229" cy="4022"/>
              </a:xfrm>
            </p:grpSpPr>
            <p:grpSp>
              <p:nvGrpSpPr>
                <p:cNvPr id="39" name="Group 7">
                  <a:extLst>
                    <a:ext uri="{FF2B5EF4-FFF2-40B4-BE49-F238E27FC236}">
                      <a16:creationId xmlns:a16="http://schemas.microsoft.com/office/drawing/2014/main" id="{BA98C79D-5AC3-F616-CAC9-AC95F67B6ACD}"/>
                    </a:ext>
                  </a:extLst>
                </p:cNvPr>
                <p:cNvGrpSpPr>
                  <a:grpSpLocks/>
                </p:cNvGrpSpPr>
                <p:nvPr/>
              </p:nvGrpSpPr>
              <p:grpSpPr bwMode="auto">
                <a:xfrm>
                  <a:off x="328" y="481"/>
                  <a:ext cx="5229" cy="4022"/>
                  <a:chOff x="328" y="481"/>
                  <a:chExt cx="5229" cy="4022"/>
                </a:xfrm>
              </p:grpSpPr>
              <p:sp>
                <p:nvSpPr>
                  <p:cNvPr id="41" name="Freeform 8">
                    <a:extLst>
                      <a:ext uri="{FF2B5EF4-FFF2-40B4-BE49-F238E27FC236}">
                        <a16:creationId xmlns:a16="http://schemas.microsoft.com/office/drawing/2014/main" id="{15835ECB-FC9F-EDBB-453E-06A40A57F03C}"/>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2" name="Freeform 9">
                    <a:extLst>
                      <a:ext uri="{FF2B5EF4-FFF2-40B4-BE49-F238E27FC236}">
                        <a16:creationId xmlns:a16="http://schemas.microsoft.com/office/drawing/2014/main" id="{2F4B17EA-3431-471E-4525-2C3E3A74CD0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3" name="Freeform 10">
                    <a:extLst>
                      <a:ext uri="{FF2B5EF4-FFF2-40B4-BE49-F238E27FC236}">
                        <a16:creationId xmlns:a16="http://schemas.microsoft.com/office/drawing/2014/main" id="{AF4FC4C2-E0A9-DE52-3760-A0D4AA5AEBCC}"/>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4" name="Freeform 11">
                    <a:extLst>
                      <a:ext uri="{FF2B5EF4-FFF2-40B4-BE49-F238E27FC236}">
                        <a16:creationId xmlns:a16="http://schemas.microsoft.com/office/drawing/2014/main" id="{C13A7B42-5E89-BA5A-91B8-FFD4E5569BD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5" name="Freeform 12">
                    <a:extLst>
                      <a:ext uri="{FF2B5EF4-FFF2-40B4-BE49-F238E27FC236}">
                        <a16:creationId xmlns:a16="http://schemas.microsoft.com/office/drawing/2014/main" id="{18CB77F7-4360-E26C-806A-748F1F3C8A57}"/>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46" name="Group 13">
                    <a:extLst>
                      <a:ext uri="{FF2B5EF4-FFF2-40B4-BE49-F238E27FC236}">
                        <a16:creationId xmlns:a16="http://schemas.microsoft.com/office/drawing/2014/main" id="{6C6DB4B7-911E-2728-549F-29930615F6B7}"/>
                      </a:ext>
                    </a:extLst>
                  </p:cNvPr>
                  <p:cNvGrpSpPr>
                    <a:grpSpLocks/>
                  </p:cNvGrpSpPr>
                  <p:nvPr/>
                </p:nvGrpSpPr>
                <p:grpSpPr bwMode="auto">
                  <a:xfrm>
                    <a:off x="469" y="481"/>
                    <a:ext cx="4931" cy="3697"/>
                    <a:chOff x="451" y="481"/>
                    <a:chExt cx="4931" cy="3697"/>
                  </a:xfrm>
                </p:grpSpPr>
                <p:sp>
                  <p:nvSpPr>
                    <p:cNvPr id="47" name="Freeform 14">
                      <a:extLst>
                        <a:ext uri="{FF2B5EF4-FFF2-40B4-BE49-F238E27FC236}">
                          <a16:creationId xmlns:a16="http://schemas.microsoft.com/office/drawing/2014/main" id="{42E1516E-6D5B-9B47-55EC-AA41B1AB4EAE}"/>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8" name="Line 15">
                      <a:extLst>
                        <a:ext uri="{FF2B5EF4-FFF2-40B4-BE49-F238E27FC236}">
                          <a16:creationId xmlns:a16="http://schemas.microsoft.com/office/drawing/2014/main" id="{5B7EA90C-BC77-BE8A-2740-49EDA98BFF6F}"/>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40" name="Line 16">
                  <a:extLst>
                    <a:ext uri="{FF2B5EF4-FFF2-40B4-BE49-F238E27FC236}">
                      <a16:creationId xmlns:a16="http://schemas.microsoft.com/office/drawing/2014/main" id="{6E5289CF-633F-F2BA-A93A-1D816FD38D3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38" name="Text Box 17">
                <a:extLst>
                  <a:ext uri="{FF2B5EF4-FFF2-40B4-BE49-F238E27FC236}">
                    <a16:creationId xmlns:a16="http://schemas.microsoft.com/office/drawing/2014/main" id="{7156640D-E482-FEB0-0B85-924779FACF23}"/>
                  </a:ext>
                </a:extLst>
              </p:cNvPr>
              <p:cNvSpPr txBox="1">
                <a:spLocks noChangeArrowheads="1"/>
              </p:cNvSpPr>
              <p:nvPr/>
            </p:nvSpPr>
            <p:spPr bwMode="auto">
              <a:xfrm>
                <a:off x="662" y="1101"/>
                <a:ext cx="4426" cy="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36" name="Rectangle 18">
              <a:extLst>
                <a:ext uri="{FF2B5EF4-FFF2-40B4-BE49-F238E27FC236}">
                  <a16:creationId xmlns:a16="http://schemas.microsoft.com/office/drawing/2014/main" id="{2D50A49B-89FD-4843-3DD2-9AA1863E6C33}"/>
                </a:ext>
              </a:extLst>
            </p:cNvPr>
            <p:cNvSpPr>
              <a:spLocks noChangeArrowheads="1"/>
            </p:cNvSpPr>
            <p:nvPr/>
          </p:nvSpPr>
          <p:spPr bwMode="auto">
            <a:xfrm>
              <a:off x="143" y="90"/>
              <a:ext cx="3313" cy="38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1 Timothy 1:5-7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Now the purpose of the commandment is love from a pure heart, from a good conscience, and from sincere faith,</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from which some, having strayed, have turned aside to idle talk,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desiring to be teachers of the law, understanding neither what they say nor the things which they affirm.</a:t>
              </a:r>
              <a:endParaRPr kumimoji="0" lang="en-US" altLang="en-US" sz="1500" b="0" i="0" u="none" strike="noStrike" kern="0" cap="none" spc="0" normalizeH="0" baseline="0" noProof="0" dirty="0">
                <a:ln>
                  <a:noFill/>
                </a:ln>
                <a:solidFill>
                  <a:srgbClr val="333399"/>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17771828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xit" presetSubtype="21" fill="hold" nodeType="clickEffect">
                                  <p:stCondLst>
                                    <p:cond delay="0"/>
                                  </p:stCondLst>
                                  <p:childTnLst>
                                    <p:animEffect transition="out" filter="barn(inVertical)">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nodeType="clickEffect">
                                  <p:stCondLst>
                                    <p:cond delay="0"/>
                                  </p:stCondLst>
                                  <p:childTnLst>
                                    <p:set>
                                      <p:cBhvr>
                                        <p:cTn id="11" dur="1" fill="hold">
                                          <p:stCondLst>
                                            <p:cond delay="0"/>
                                          </p:stCondLst>
                                        </p:cTn>
                                        <p:tgtEl>
                                          <p:spTgt spid="65"/>
                                        </p:tgtEl>
                                        <p:attrNameLst>
                                          <p:attrName>style.visibility</p:attrName>
                                        </p:attrNameLst>
                                      </p:cBhvr>
                                      <p:to>
                                        <p:strVal val="visible"/>
                                      </p:to>
                                    </p:set>
                                    <p:animEffect transition="in" filter="barn(outVertical)">
                                      <p:cBhvr>
                                        <p:cTn id="12" dur="500"/>
                                        <p:tgtEl>
                                          <p:spTgt spid="6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nodeType="click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barn(outVertical)">
                                      <p:cBhvr>
                                        <p:cTn id="17" dur="500"/>
                                        <p:tgtEl>
                                          <p:spTgt spid="3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xit" presetSubtype="21" fill="hold" nodeType="clickEffect">
                                  <p:stCondLst>
                                    <p:cond delay="0"/>
                                  </p:stCondLst>
                                  <p:childTnLst>
                                    <p:animEffect transition="out" filter="barn(inVertical)">
                                      <p:cBhvr>
                                        <p:cTn id="21" dur="500"/>
                                        <p:tgtEl>
                                          <p:spTgt spid="34"/>
                                        </p:tgtEl>
                                      </p:cBhvr>
                                    </p:animEffect>
                                    <p:set>
                                      <p:cBhvr>
                                        <p:cTn id="22" dur="1" fill="hold">
                                          <p:stCondLst>
                                            <p:cond delay="499"/>
                                          </p:stCondLst>
                                        </p:cTn>
                                        <p:tgtEl>
                                          <p:spTgt spid="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46" name="Group 4">
            <a:extLst>
              <a:ext uri="{FF2B5EF4-FFF2-40B4-BE49-F238E27FC236}">
                <a16:creationId xmlns:a16="http://schemas.microsoft.com/office/drawing/2014/main" id="{A49993A7-0B17-2FDB-1D7A-163A5CF8026C}"/>
              </a:ext>
            </a:extLst>
          </p:cNvPr>
          <p:cNvGrpSpPr>
            <a:grpSpLocks/>
          </p:cNvGrpSpPr>
          <p:nvPr/>
        </p:nvGrpSpPr>
        <p:grpSpPr bwMode="auto">
          <a:xfrm>
            <a:off x="-1" y="335994"/>
            <a:ext cx="6936314" cy="7712775"/>
            <a:chOff x="24" y="18"/>
            <a:chExt cx="3432" cy="4684"/>
          </a:xfrm>
        </p:grpSpPr>
        <p:grpSp>
          <p:nvGrpSpPr>
            <p:cNvPr id="47"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49" name="Group 48">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51"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53"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4"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5"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6"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7"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58"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59"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60"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52"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0"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8"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09" y="18"/>
              <a:ext cx="3269" cy="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3:1-18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let not many of you become teachers, knowing that we shall receive a stricter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we all stumble in many things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If anyone does not stumble in word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he is a perfect man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able also to bridle the whole body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Indeed, we put bits in horses' mouths that they may obey us, and we turn their whole body.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Look also at ships: although they are so large and are driven by fierce winds, they are turned by a very small rudder wherever the pilot desires.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Even so the tongue is a little member and boasts great things. See how great a forest a little fire kindles!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the tongue is a fire, a world of iniquity. The tongue is so set among our members that it defiles the whole body, and sets on fire the course of nature; and it is set on fire by hell.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every kind of beast and bird, of reptile and creature of the sea, is tamed and has been tamed by mankind.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no man can tame the tongue. It is an unruly evil, full of deadly poison.</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With it we bless our God and Father, and with it we curse men, who have been made in the similitude of God.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Out of the same mouth proceed blessing and cursing.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these things ought not to be so.</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Does a spring send forth fresh water and bitter from the same opening?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Can a fig tree, my brethren, bear olives, or a grapevine bear figs? Thus no spring yields both salt water and fresh.</a:t>
              </a:r>
            </a:p>
          </p:txBody>
        </p:sp>
      </p:grpSp>
    </p:spTree>
    <p:extLst>
      <p:ext uri="{BB962C8B-B14F-4D97-AF65-F5344CB8AC3E}">
        <p14:creationId xmlns:p14="http://schemas.microsoft.com/office/powerpoint/2010/main" val="3252879675"/>
      </p:ext>
    </p:extLst>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46" name="Group 4">
            <a:extLst>
              <a:ext uri="{FF2B5EF4-FFF2-40B4-BE49-F238E27FC236}">
                <a16:creationId xmlns:a16="http://schemas.microsoft.com/office/drawing/2014/main" id="{A49993A7-0B17-2FDB-1D7A-163A5CF8026C}"/>
              </a:ext>
            </a:extLst>
          </p:cNvPr>
          <p:cNvGrpSpPr>
            <a:grpSpLocks/>
          </p:cNvGrpSpPr>
          <p:nvPr/>
        </p:nvGrpSpPr>
        <p:grpSpPr bwMode="auto">
          <a:xfrm>
            <a:off x="-1" y="335994"/>
            <a:ext cx="6936314" cy="7712775"/>
            <a:chOff x="24" y="18"/>
            <a:chExt cx="3432" cy="4684"/>
          </a:xfrm>
        </p:grpSpPr>
        <p:grpSp>
          <p:nvGrpSpPr>
            <p:cNvPr id="47"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49" name="Group 48">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51"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53"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4"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5"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6"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7"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58"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59"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60"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52"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0"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8"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09" y="18"/>
              <a:ext cx="3269" cy="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3:1-18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let not many of you become teachers, knowing that we shall receive a stricter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we all stumble in many things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If anyone does not stumble in word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he is a perfect man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able also to bridle the whole body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Indeed, we put bits in horses' mouths that they may obey us, and we turn their whole body.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Look also at ships: although they are so large and are driven by fierce winds, they are turned by a very small rudder wherever the pilot desires.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Even so the tongue is a little member and boasts great things. See how great a forest a little fire kindles!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the tongue is a fire, a world of iniquity. The tongue is so set among our members that it defiles the whole body, and sets on fire the course of nature; and it is set on fire by hell.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every kind of beast and bird, of reptile and creature of the sea, is tamed and has been tamed by mankind.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no man can tame the tongue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It is an unruly evil, full of deadly poison.</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With it we bless our God and Father, and with it we curse men, who have been made in the similitude of God.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Out of the same mouth proceed blessing and cursing.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these things ought not to be so.</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Does a spring send forth fresh water and bitter from the same opening?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Can a fig tree, my brethren, bear olives, or a grapevine bear figs? Thus no spring yields both salt water and fresh.</a:t>
              </a:r>
            </a:p>
          </p:txBody>
        </p:sp>
      </p:grpSp>
      <p:sp>
        <p:nvSpPr>
          <p:cNvPr id="18" name="TextBox 17">
            <a:extLst>
              <a:ext uri="{FF2B5EF4-FFF2-40B4-BE49-F238E27FC236}">
                <a16:creationId xmlns:a16="http://schemas.microsoft.com/office/drawing/2014/main" id="{2D632B5D-6836-828F-3A12-5B4C6B7A16A0}"/>
              </a:ext>
            </a:extLst>
          </p:cNvPr>
          <p:cNvSpPr txBox="1"/>
          <p:nvPr/>
        </p:nvSpPr>
        <p:spPr>
          <a:xfrm>
            <a:off x="6978521" y="3432483"/>
            <a:ext cx="2334296"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i.e., “No one can tame your tongue.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Only you can tame your tongue.”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a:t>
            </a:r>
            <a:r>
              <a:rPr kumimoji="0" lang="en-US" sz="18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must</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“bridle”   our tongue, lest our religion is </a:t>
            </a:r>
            <a:r>
              <a:rPr kumimoji="0" lang="en-US" sz="1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useless</a:t>
            </a: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kumimoji="0" lang="en-US" sz="1800" b="0" i="0" u="none" strike="noStrike" kern="1200" cap="none" spc="0" normalizeH="0" baseline="0" noProof="0" dirty="0">
                <a:ln>
                  <a:noFill/>
                </a:ln>
                <a:solidFill>
                  <a:srgbClr val="333399"/>
                </a:solidFill>
                <a:effectLst/>
                <a:uLnTx/>
                <a:uFillTx/>
                <a:latin typeface="Arial" panose="020B0604020202020204" pitchFamily="34" charset="0"/>
                <a:ea typeface="+mn-ea"/>
                <a:cs typeface="Arial" panose="020B0604020202020204" pitchFamily="34" charset="0"/>
              </a:rPr>
              <a:t>(1:16)</a:t>
            </a:r>
          </a:p>
        </p:txBody>
      </p:sp>
    </p:spTree>
    <p:extLst>
      <p:ext uri="{BB962C8B-B14F-4D97-AF65-F5344CB8AC3E}">
        <p14:creationId xmlns:p14="http://schemas.microsoft.com/office/powerpoint/2010/main" val="227580821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8">
                                            <p:txEl>
                                              <p:pRg st="0" end="0"/>
                                            </p:txEl>
                                          </p:spTgt>
                                        </p:tgtEl>
                                        <p:attrNameLst>
                                          <p:attrName>style.visibility</p:attrName>
                                        </p:attrNameLst>
                                      </p:cBhvr>
                                      <p:to>
                                        <p:strVal val="visible"/>
                                      </p:to>
                                    </p:set>
                                    <p:animEffect transition="in" filter="wipe(up)">
                                      <p:cBhvr>
                                        <p:cTn id="7" dur="500"/>
                                        <p:tgtEl>
                                          <p:spTgt spid="1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8">
                                            <p:txEl>
                                              <p:pRg st="1" end="1"/>
                                            </p:txEl>
                                          </p:spTgt>
                                        </p:tgtEl>
                                        <p:attrNameLst>
                                          <p:attrName>style.visibility</p:attrName>
                                        </p:attrNameLst>
                                      </p:cBhvr>
                                      <p:to>
                                        <p:strVal val="visible"/>
                                      </p:to>
                                    </p:set>
                                    <p:animEffect transition="in" filter="wipe(up)">
                                      <p:cBhvr>
                                        <p:cTn id="12" dur="500"/>
                                        <p:tgtEl>
                                          <p:spTgt spid="1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18">
                                            <p:txEl>
                                              <p:pRg st="2" end="2"/>
                                            </p:txEl>
                                          </p:spTgt>
                                        </p:tgtEl>
                                        <p:attrNameLst>
                                          <p:attrName>style.visibility</p:attrName>
                                        </p:attrNameLst>
                                      </p:cBhvr>
                                      <p:to>
                                        <p:strVal val="visible"/>
                                      </p:to>
                                    </p:set>
                                    <p:animEffect transition="in" filter="wipe(up)">
                                      <p:cBhvr>
                                        <p:cTn id="17" dur="500"/>
                                        <p:tgtEl>
                                          <p:spTgt spid="1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18">
                                            <p:txEl>
                                              <p:pRg st="0" end="0"/>
                                            </p:txEl>
                                          </p:spTgt>
                                        </p:tgtEl>
                                      </p:cBhvr>
                                    </p:animEffect>
                                    <p:set>
                                      <p:cBhvr>
                                        <p:cTn id="22" dur="1" fill="hold">
                                          <p:stCondLst>
                                            <p:cond delay="499"/>
                                          </p:stCondLst>
                                        </p:cTn>
                                        <p:tgtEl>
                                          <p:spTgt spid="18">
                                            <p:txEl>
                                              <p:pRg st="0" end="0"/>
                                            </p:txEl>
                                          </p:spTgt>
                                        </p:tgtEl>
                                        <p:attrNameLst>
                                          <p:attrName>style.visibility</p:attrName>
                                        </p:attrNameLst>
                                      </p:cBhvr>
                                      <p:to>
                                        <p:strVal val="hidden"/>
                                      </p:to>
                                    </p:set>
                                  </p:childTnLst>
                                </p:cTn>
                              </p:par>
                              <p:par>
                                <p:cTn id="23" presetID="10" presetClass="exit" presetSubtype="0" fill="hold" grpId="1" nodeType="withEffect">
                                  <p:stCondLst>
                                    <p:cond delay="0"/>
                                  </p:stCondLst>
                                  <p:childTnLst>
                                    <p:animEffect transition="out" filter="fade">
                                      <p:cBhvr>
                                        <p:cTn id="24" dur="500"/>
                                        <p:tgtEl>
                                          <p:spTgt spid="18">
                                            <p:txEl>
                                              <p:pRg st="1" end="1"/>
                                            </p:txEl>
                                          </p:spTgt>
                                        </p:tgtEl>
                                      </p:cBhvr>
                                    </p:animEffect>
                                    <p:set>
                                      <p:cBhvr>
                                        <p:cTn id="25" dur="1" fill="hold">
                                          <p:stCondLst>
                                            <p:cond delay="499"/>
                                          </p:stCondLst>
                                        </p:cTn>
                                        <p:tgtEl>
                                          <p:spTgt spid="18">
                                            <p:txEl>
                                              <p:pRg st="1" end="1"/>
                                            </p:txEl>
                                          </p:spTgt>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18">
                                            <p:txEl>
                                              <p:pRg st="2" end="2"/>
                                            </p:txEl>
                                          </p:spTgt>
                                        </p:tgtEl>
                                      </p:cBhvr>
                                    </p:animEffect>
                                    <p:set>
                                      <p:cBhvr>
                                        <p:cTn id="28" dur="1" fill="hold">
                                          <p:stCondLst>
                                            <p:cond delay="499"/>
                                          </p:stCondLst>
                                        </p:cTn>
                                        <p:tgtEl>
                                          <p:spTgt spid="18">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uiExpand="1" build="p"/>
      <p:bldP spid="18" grpId="1"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46" name="Group 4">
            <a:extLst>
              <a:ext uri="{FF2B5EF4-FFF2-40B4-BE49-F238E27FC236}">
                <a16:creationId xmlns:a16="http://schemas.microsoft.com/office/drawing/2014/main" id="{A49993A7-0B17-2FDB-1D7A-163A5CF8026C}"/>
              </a:ext>
            </a:extLst>
          </p:cNvPr>
          <p:cNvGrpSpPr>
            <a:grpSpLocks/>
          </p:cNvGrpSpPr>
          <p:nvPr/>
        </p:nvGrpSpPr>
        <p:grpSpPr bwMode="auto">
          <a:xfrm>
            <a:off x="-1" y="335994"/>
            <a:ext cx="6936314" cy="7712775"/>
            <a:chOff x="24" y="18"/>
            <a:chExt cx="3432" cy="4684"/>
          </a:xfrm>
        </p:grpSpPr>
        <p:grpSp>
          <p:nvGrpSpPr>
            <p:cNvPr id="47"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49" name="Group 48">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51"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53"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4"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5"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6"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7"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58"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59"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60"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52"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0"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8"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09" y="18"/>
              <a:ext cx="3269" cy="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3:1-18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let not many of you become teachers, knowing that we shall receive a stricter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we all stumble in many things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If anyone does not stumble in word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he is a perfect man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able also to bridle the whole body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Indeed, we put bits in horses' mouths that they may obey us, and we turn their whole body.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Look also at ships: although they are so large and are driven by fierce winds, they are turned by a very small rudder wherever the pilot desires.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Even so the tongue is a little member and boasts great things. See how great a forest a little fire kindles!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the tongue is a fire, a world of iniquity. The tongue is so set among our members that it defiles the whole body, and sets on fire the course of nature; and it is set on fire by hell.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every kind of beast and bird, of reptile and creature of the sea, is tamed and has been tamed by mankind.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no man can tame the tongue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It is an unruly evil, full of deadly poison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With it we bless our God and Father, and with it we curse men, who have been made in the similitude of God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10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Out of the same mouth proceed blessing and cursing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these things ought not to be so.</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Does a spring send forth fresh water and bitter from the same opening?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Can a fig tree, my brethren, bear olives, or a grapevine bear figs? Thus no spring yields both salt water and fresh.</a:t>
              </a:r>
            </a:p>
          </p:txBody>
        </p:sp>
      </p:grpSp>
    </p:spTree>
    <p:extLst>
      <p:ext uri="{BB962C8B-B14F-4D97-AF65-F5344CB8AC3E}">
        <p14:creationId xmlns:p14="http://schemas.microsoft.com/office/powerpoint/2010/main" val="2039400389"/>
      </p:ext>
    </p:extLst>
  </p:cSld>
  <p:clrMapOvr>
    <a:masterClrMapping/>
  </p:clrMapOvr>
  <p:transition spd="slow">
    <p:wipe dir="d"/>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9"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46" name="Group 4">
            <a:extLst>
              <a:ext uri="{FF2B5EF4-FFF2-40B4-BE49-F238E27FC236}">
                <a16:creationId xmlns:a16="http://schemas.microsoft.com/office/drawing/2014/main" id="{A49993A7-0B17-2FDB-1D7A-163A5CF8026C}"/>
              </a:ext>
            </a:extLst>
          </p:cNvPr>
          <p:cNvGrpSpPr>
            <a:grpSpLocks/>
          </p:cNvGrpSpPr>
          <p:nvPr/>
        </p:nvGrpSpPr>
        <p:grpSpPr bwMode="auto">
          <a:xfrm>
            <a:off x="-1" y="335994"/>
            <a:ext cx="6936314" cy="7712775"/>
            <a:chOff x="24" y="18"/>
            <a:chExt cx="3432" cy="4684"/>
          </a:xfrm>
        </p:grpSpPr>
        <p:grpSp>
          <p:nvGrpSpPr>
            <p:cNvPr id="47"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49" name="Group 48">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51"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53"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4"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5"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6"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7"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58"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59"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60"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52"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0"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8"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09" y="18"/>
              <a:ext cx="3269" cy="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3:1-18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My brethren, let not many of you become teachers, knowing that we shall receive a stricter judgment.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we all stumble in many things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If anyone does not stumble in word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he is a perfect man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able also to bridle the whole body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Indeed, we put bits in horses' mouths that they may obey us, and we turn their whole body.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Look also at ships: although they are so large and are driven by fierce winds, they are turned by a very small rudder wherever the pilot desires.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Even so the tongue is a little member and boasts great things. See how great a forest a little fire kindles!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And the tongue is a fire, a world of iniquity. The tongue is so set among our members that it defiles the whole body, and sets on fire the course of nature; and it is set on fire by hell.</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every kind of beast and bird, of reptile and creature of the sea, is tamed and has been tamed by mankind.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no man can tame the tongue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It is an unruly evil, full of deadly poison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9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With it we bless our God and Father, and with it we curse men, who have been made in the similitude of God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10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Out of the same mouth proceed blessing and cursing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My brethren, these things ought not to be so</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Does a spring send forth fresh water and bitter from the same opening?</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Can a fig tree, my brethren, bear olives, or a grapevine bear figs? Thus no spring yields both salt water and fresh.</a:t>
              </a:r>
            </a:p>
          </p:txBody>
        </p:sp>
      </p:grpSp>
    </p:spTree>
    <p:extLst>
      <p:ext uri="{BB962C8B-B14F-4D97-AF65-F5344CB8AC3E}">
        <p14:creationId xmlns:p14="http://schemas.microsoft.com/office/powerpoint/2010/main" val="1157605963"/>
      </p:ext>
    </p:extLst>
  </p:cSld>
  <p:clrMapOvr>
    <a:masterClrMapping/>
  </p:clrMapOvr>
  <p:transition spd="slow">
    <p:wipe dir="d"/>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3" name="Group 4">
            <a:extLst>
              <a:ext uri="{FF2B5EF4-FFF2-40B4-BE49-F238E27FC236}">
                <a16:creationId xmlns:a16="http://schemas.microsoft.com/office/drawing/2014/main" id="{A49993A7-0B17-2FDB-1D7A-163A5CF8026C}"/>
              </a:ext>
            </a:extLst>
          </p:cNvPr>
          <p:cNvGrpSpPr>
            <a:grpSpLocks/>
          </p:cNvGrpSpPr>
          <p:nvPr/>
        </p:nvGrpSpPr>
        <p:grpSpPr bwMode="auto">
          <a:xfrm>
            <a:off x="0" y="339978"/>
            <a:ext cx="6940296" cy="7744022"/>
            <a:chOff x="24" y="24"/>
            <a:chExt cx="3432" cy="4678"/>
          </a:xfrm>
        </p:grpSpPr>
        <p:grpSp>
          <p:nvGrpSpPr>
            <p:cNvPr id="4"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7" name="Group 6">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07" y="24"/>
              <a:ext cx="3269" cy="3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3:1-18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Who is wise and understanding among you? Let him show by good conduct that his works are done in the meekness of wisdom.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if you have bitter envy and self-seeking in your hearts,  do not boast and lie against the truth.</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This wisdom does not descend from above, but is earthly, sensual, demonic.</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where envy and self-seeking exist, confusion and every evil thing are there.</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the wisdom that is from above is first pure, then peaceable, gentle, willing to yield, full of mercy and good fruits, without partiality and without hypocrisy.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Now the fruit of righteousness is sown in peace by those who make peace.</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4:1-12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Where do wars and fights come from among you? Do they not come  from your desires for pleasure that war in your members?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lust and do not have. You murder and covet and cannot obtain. You fight and war. Yet you do not have because you do not ask.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ask and do not  receive, because you ask amiss, that you may spend it on your   pleasures.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Adulterers and adulteresses! Do you not know that    friendship with the world is enmity with God? </a:t>
              </a:r>
            </a:p>
          </p:txBody>
        </p:sp>
      </p:grpSp>
      <p:sp>
        <p:nvSpPr>
          <p:cNvPr id="19"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spTree>
    <p:extLst>
      <p:ext uri="{BB962C8B-B14F-4D97-AF65-F5344CB8AC3E}">
        <p14:creationId xmlns:p14="http://schemas.microsoft.com/office/powerpoint/2010/main" val="3148332258"/>
      </p:ext>
    </p:extLst>
  </p:cSld>
  <p:clrMapOvr>
    <a:masterClrMapping/>
  </p:clrMapOvr>
  <p:transition spd="slow">
    <p:wipe dir="d"/>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3" name="Group 4">
            <a:extLst>
              <a:ext uri="{FF2B5EF4-FFF2-40B4-BE49-F238E27FC236}">
                <a16:creationId xmlns:a16="http://schemas.microsoft.com/office/drawing/2014/main" id="{A49993A7-0B17-2FDB-1D7A-163A5CF8026C}"/>
              </a:ext>
            </a:extLst>
          </p:cNvPr>
          <p:cNvGrpSpPr>
            <a:grpSpLocks/>
          </p:cNvGrpSpPr>
          <p:nvPr/>
        </p:nvGrpSpPr>
        <p:grpSpPr bwMode="auto">
          <a:xfrm>
            <a:off x="0" y="339978"/>
            <a:ext cx="6940296" cy="7744022"/>
            <a:chOff x="24" y="24"/>
            <a:chExt cx="3432" cy="4678"/>
          </a:xfrm>
        </p:grpSpPr>
        <p:grpSp>
          <p:nvGrpSpPr>
            <p:cNvPr id="4"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7" name="Group 6">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07" y="24"/>
              <a:ext cx="3269" cy="3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3:1-18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Who is wise and understanding among you? Let him show by good conduct that his works are done in the meekness of wisdom.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if you have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bitter envy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self-seeking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in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boast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lie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against the truth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15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This wisdom does not descend from above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but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earthly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sensual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demonic</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16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For where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envy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self-seeking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exist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confusion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every evil thing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are there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the wisdom that is from above is first pure, then peaceable, gentle, willing to yield, full of mercy and good fruits, without partiality and without hypocrisy.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Now the fruit of righteousness is sown in peace by those who make peace.</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4:1-12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Where do wars and fights come from among you? Do they not come  from your desires for pleasure that war in your members?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lust and do not have. You murder and covet and cannot obtain. You fight and war. Yet you do not have because you do not ask.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ask and do not  receive, because you ask amiss, that you may spend it on your   pleasures.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Adulterers and adulteresses! Do you not know that    friendship with the world is enmity with God? </a:t>
              </a:r>
            </a:p>
          </p:txBody>
        </p:sp>
      </p:grpSp>
      <p:sp>
        <p:nvSpPr>
          <p:cNvPr id="19"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45" name="Group 4">
            <a:extLst>
              <a:ext uri="{FF2B5EF4-FFF2-40B4-BE49-F238E27FC236}">
                <a16:creationId xmlns:a16="http://schemas.microsoft.com/office/drawing/2014/main" id="{E742CC15-35F2-A741-D8A8-8F40C96AE3A1}"/>
              </a:ext>
            </a:extLst>
          </p:cNvPr>
          <p:cNvGrpSpPr>
            <a:grpSpLocks/>
          </p:cNvGrpSpPr>
          <p:nvPr/>
        </p:nvGrpSpPr>
        <p:grpSpPr bwMode="auto">
          <a:xfrm>
            <a:off x="6738600" y="1090413"/>
            <a:ext cx="2376825" cy="2356153"/>
            <a:chOff x="24" y="40"/>
            <a:chExt cx="3432" cy="4662"/>
          </a:xfrm>
        </p:grpSpPr>
        <p:grpSp>
          <p:nvGrpSpPr>
            <p:cNvPr id="46" name="Group 5">
              <a:extLst>
                <a:ext uri="{FF2B5EF4-FFF2-40B4-BE49-F238E27FC236}">
                  <a16:creationId xmlns:a16="http://schemas.microsoft.com/office/drawing/2014/main" id="{E789EE2B-A918-0AC2-381E-1F949BEB74AB}"/>
                </a:ext>
              </a:extLst>
            </p:cNvPr>
            <p:cNvGrpSpPr>
              <a:grpSpLocks/>
            </p:cNvGrpSpPr>
            <p:nvPr/>
          </p:nvGrpSpPr>
          <p:grpSpPr bwMode="auto">
            <a:xfrm>
              <a:off x="24" y="40"/>
              <a:ext cx="3432" cy="4662"/>
              <a:chOff x="528" y="1098"/>
              <a:chExt cx="4789" cy="3414"/>
            </a:xfrm>
          </p:grpSpPr>
          <p:grpSp>
            <p:nvGrpSpPr>
              <p:cNvPr id="48" name="Group 47">
                <a:extLst>
                  <a:ext uri="{FF2B5EF4-FFF2-40B4-BE49-F238E27FC236}">
                    <a16:creationId xmlns:a16="http://schemas.microsoft.com/office/drawing/2014/main" id="{F24D2C44-1FB9-823D-E939-C21B4E045812}"/>
                  </a:ext>
                </a:extLst>
              </p:cNvPr>
              <p:cNvGrpSpPr>
                <a:grpSpLocks/>
              </p:cNvGrpSpPr>
              <p:nvPr/>
            </p:nvGrpSpPr>
            <p:grpSpPr bwMode="auto">
              <a:xfrm>
                <a:off x="528" y="1098"/>
                <a:ext cx="4789" cy="3414"/>
                <a:chOff x="328" y="481"/>
                <a:chExt cx="5229" cy="4022"/>
              </a:xfrm>
            </p:grpSpPr>
            <p:grpSp>
              <p:nvGrpSpPr>
                <p:cNvPr id="50" name="Group 7">
                  <a:extLst>
                    <a:ext uri="{FF2B5EF4-FFF2-40B4-BE49-F238E27FC236}">
                      <a16:creationId xmlns:a16="http://schemas.microsoft.com/office/drawing/2014/main" id="{EC69D608-9A02-74C4-1827-960BF67BD03A}"/>
                    </a:ext>
                  </a:extLst>
                </p:cNvPr>
                <p:cNvGrpSpPr>
                  <a:grpSpLocks/>
                </p:cNvGrpSpPr>
                <p:nvPr/>
              </p:nvGrpSpPr>
              <p:grpSpPr bwMode="auto">
                <a:xfrm>
                  <a:off x="328" y="481"/>
                  <a:ext cx="5229" cy="4022"/>
                  <a:chOff x="328" y="481"/>
                  <a:chExt cx="5229" cy="4022"/>
                </a:xfrm>
              </p:grpSpPr>
              <p:sp>
                <p:nvSpPr>
                  <p:cNvPr id="52" name="Freeform 8">
                    <a:extLst>
                      <a:ext uri="{FF2B5EF4-FFF2-40B4-BE49-F238E27FC236}">
                        <a16:creationId xmlns:a16="http://schemas.microsoft.com/office/drawing/2014/main" id="{9412FE7A-087C-0358-1721-FA0EDBB62D9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3" name="Freeform 9">
                    <a:extLst>
                      <a:ext uri="{FF2B5EF4-FFF2-40B4-BE49-F238E27FC236}">
                        <a16:creationId xmlns:a16="http://schemas.microsoft.com/office/drawing/2014/main" id="{BC37ECA8-8975-1DB2-CE21-331A26490C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4" name="Freeform 10">
                    <a:extLst>
                      <a:ext uri="{FF2B5EF4-FFF2-40B4-BE49-F238E27FC236}">
                        <a16:creationId xmlns:a16="http://schemas.microsoft.com/office/drawing/2014/main" id="{CABDBADA-6AC9-4269-0FF2-0C8FECC52710}"/>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5" name="Freeform 11">
                    <a:extLst>
                      <a:ext uri="{FF2B5EF4-FFF2-40B4-BE49-F238E27FC236}">
                        <a16:creationId xmlns:a16="http://schemas.microsoft.com/office/drawing/2014/main" id="{6E9AD13B-8CC7-061E-D4DC-F00D06EAEA8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6" name="Freeform 12">
                    <a:extLst>
                      <a:ext uri="{FF2B5EF4-FFF2-40B4-BE49-F238E27FC236}">
                        <a16:creationId xmlns:a16="http://schemas.microsoft.com/office/drawing/2014/main" id="{769FC2F9-1F21-F26D-F731-FDD34670BE69}"/>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57" name="Group 13">
                    <a:extLst>
                      <a:ext uri="{FF2B5EF4-FFF2-40B4-BE49-F238E27FC236}">
                        <a16:creationId xmlns:a16="http://schemas.microsoft.com/office/drawing/2014/main" id="{6A7CB9FE-F21F-5FBF-64C4-5561EBC03280}"/>
                      </a:ext>
                    </a:extLst>
                  </p:cNvPr>
                  <p:cNvGrpSpPr>
                    <a:grpSpLocks/>
                  </p:cNvGrpSpPr>
                  <p:nvPr/>
                </p:nvGrpSpPr>
                <p:grpSpPr bwMode="auto">
                  <a:xfrm>
                    <a:off x="469" y="481"/>
                    <a:ext cx="4931" cy="3697"/>
                    <a:chOff x="451" y="481"/>
                    <a:chExt cx="4931" cy="3697"/>
                  </a:xfrm>
                </p:grpSpPr>
                <p:sp>
                  <p:nvSpPr>
                    <p:cNvPr id="58" name="Freeform 14">
                      <a:extLst>
                        <a:ext uri="{FF2B5EF4-FFF2-40B4-BE49-F238E27FC236}">
                          <a16:creationId xmlns:a16="http://schemas.microsoft.com/office/drawing/2014/main" id="{D9C3CBD5-414A-95FF-7864-29BCE054D95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9" name="Line 15">
                      <a:extLst>
                        <a:ext uri="{FF2B5EF4-FFF2-40B4-BE49-F238E27FC236}">
                          <a16:creationId xmlns:a16="http://schemas.microsoft.com/office/drawing/2014/main" id="{25D06EE0-1CC7-F89B-6FEA-60F149179D9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51" name="Line 16">
                  <a:extLst>
                    <a:ext uri="{FF2B5EF4-FFF2-40B4-BE49-F238E27FC236}">
                      <a16:creationId xmlns:a16="http://schemas.microsoft.com/office/drawing/2014/main" id="{D9B77E1C-D083-94B1-0CF2-6F93B09F93E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9" name="Text Box 17">
                <a:extLst>
                  <a:ext uri="{FF2B5EF4-FFF2-40B4-BE49-F238E27FC236}">
                    <a16:creationId xmlns:a16="http://schemas.microsoft.com/office/drawing/2014/main" id="{760F2EBE-D285-D063-26CA-52ACE524B07A}"/>
                  </a:ext>
                </a:extLst>
              </p:cNvPr>
              <p:cNvSpPr txBox="1">
                <a:spLocks noChangeArrowheads="1"/>
              </p:cNvSpPr>
              <p:nvPr/>
            </p:nvSpPr>
            <p:spPr bwMode="auto">
              <a:xfrm>
                <a:off x="662" y="1101"/>
                <a:ext cx="4426"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7" name="Rectangle 18">
              <a:extLst>
                <a:ext uri="{FF2B5EF4-FFF2-40B4-BE49-F238E27FC236}">
                  <a16:creationId xmlns:a16="http://schemas.microsoft.com/office/drawing/2014/main" id="{9BFD8950-9E7C-E13B-AC08-841E07514EEA}"/>
                </a:ext>
              </a:extLst>
            </p:cNvPr>
            <p:cNvSpPr>
              <a:spLocks noChangeArrowheads="1"/>
            </p:cNvSpPr>
            <p:nvPr/>
          </p:nvSpPr>
          <p:spPr bwMode="auto">
            <a:xfrm>
              <a:off x="143" y="90"/>
              <a:ext cx="3313" cy="3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Matt. 12:34</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…out of the abundance of the heart, the mouth speaks.</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(cf. Prov. 4:23)</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4049357018"/>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barn(outVertical)">
                                      <p:cBhvr>
                                        <p:cTn id="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3" name="Group 4">
            <a:extLst>
              <a:ext uri="{FF2B5EF4-FFF2-40B4-BE49-F238E27FC236}">
                <a16:creationId xmlns:a16="http://schemas.microsoft.com/office/drawing/2014/main" id="{A49993A7-0B17-2FDB-1D7A-163A5CF8026C}"/>
              </a:ext>
            </a:extLst>
          </p:cNvPr>
          <p:cNvGrpSpPr>
            <a:grpSpLocks/>
          </p:cNvGrpSpPr>
          <p:nvPr/>
        </p:nvGrpSpPr>
        <p:grpSpPr bwMode="auto">
          <a:xfrm>
            <a:off x="0" y="339978"/>
            <a:ext cx="6940296" cy="7744022"/>
            <a:chOff x="24" y="24"/>
            <a:chExt cx="3432" cy="4678"/>
          </a:xfrm>
        </p:grpSpPr>
        <p:grpSp>
          <p:nvGrpSpPr>
            <p:cNvPr id="4"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7" name="Group 6">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07" y="24"/>
              <a:ext cx="3269" cy="3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3:1-18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Who is wise and understanding among you? Let him show by good conduct that his works are done in the meekness of wisdom.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if you have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bitter envy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self-seeking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in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boast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lie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against the truth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15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This wisdom does not descend from above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but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earthly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sensual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demonic</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16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For where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envy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self-seeking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exist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confusion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every evil thing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are there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But the wisdom that is from above is</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first</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pure</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then peaceable</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gentle</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willing to yield</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full of mercy and good fruits</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without partiality</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without hypocrisy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Now the fruit of righteousness is sown in peace by those who make peace.</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4:1-12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Where do wars and fights come from among you? Do they not come  from your desires for pleasure that war in your members?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lust and do not have. You murder and covet and cannot obtain. You fight and war. Yet you do not have because you do not ask.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ask and do not  receive, because you ask amiss, that you may spend it on your   pleasures.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Adulterers and adulteresses! Do you not know that    friendship with the world is enmity with God? </a:t>
              </a:r>
            </a:p>
          </p:txBody>
        </p:sp>
      </p:grpSp>
      <p:sp>
        <p:nvSpPr>
          <p:cNvPr id="19"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45" name="Group 4">
            <a:extLst>
              <a:ext uri="{FF2B5EF4-FFF2-40B4-BE49-F238E27FC236}">
                <a16:creationId xmlns:a16="http://schemas.microsoft.com/office/drawing/2014/main" id="{E742CC15-35F2-A741-D8A8-8F40C96AE3A1}"/>
              </a:ext>
            </a:extLst>
          </p:cNvPr>
          <p:cNvGrpSpPr>
            <a:grpSpLocks/>
          </p:cNvGrpSpPr>
          <p:nvPr/>
        </p:nvGrpSpPr>
        <p:grpSpPr bwMode="auto">
          <a:xfrm>
            <a:off x="6738600" y="1090413"/>
            <a:ext cx="2376825" cy="2356153"/>
            <a:chOff x="24" y="40"/>
            <a:chExt cx="3432" cy="4662"/>
          </a:xfrm>
        </p:grpSpPr>
        <p:grpSp>
          <p:nvGrpSpPr>
            <p:cNvPr id="46" name="Group 5">
              <a:extLst>
                <a:ext uri="{FF2B5EF4-FFF2-40B4-BE49-F238E27FC236}">
                  <a16:creationId xmlns:a16="http://schemas.microsoft.com/office/drawing/2014/main" id="{E789EE2B-A918-0AC2-381E-1F949BEB74AB}"/>
                </a:ext>
              </a:extLst>
            </p:cNvPr>
            <p:cNvGrpSpPr>
              <a:grpSpLocks/>
            </p:cNvGrpSpPr>
            <p:nvPr/>
          </p:nvGrpSpPr>
          <p:grpSpPr bwMode="auto">
            <a:xfrm>
              <a:off x="24" y="40"/>
              <a:ext cx="3432" cy="4662"/>
              <a:chOff x="528" y="1098"/>
              <a:chExt cx="4789" cy="3414"/>
            </a:xfrm>
          </p:grpSpPr>
          <p:grpSp>
            <p:nvGrpSpPr>
              <p:cNvPr id="48" name="Group 47">
                <a:extLst>
                  <a:ext uri="{FF2B5EF4-FFF2-40B4-BE49-F238E27FC236}">
                    <a16:creationId xmlns:a16="http://schemas.microsoft.com/office/drawing/2014/main" id="{F24D2C44-1FB9-823D-E939-C21B4E045812}"/>
                  </a:ext>
                </a:extLst>
              </p:cNvPr>
              <p:cNvGrpSpPr>
                <a:grpSpLocks/>
              </p:cNvGrpSpPr>
              <p:nvPr/>
            </p:nvGrpSpPr>
            <p:grpSpPr bwMode="auto">
              <a:xfrm>
                <a:off x="528" y="1098"/>
                <a:ext cx="4789" cy="3414"/>
                <a:chOff x="328" y="481"/>
                <a:chExt cx="5229" cy="4022"/>
              </a:xfrm>
            </p:grpSpPr>
            <p:grpSp>
              <p:nvGrpSpPr>
                <p:cNvPr id="50" name="Group 7">
                  <a:extLst>
                    <a:ext uri="{FF2B5EF4-FFF2-40B4-BE49-F238E27FC236}">
                      <a16:creationId xmlns:a16="http://schemas.microsoft.com/office/drawing/2014/main" id="{EC69D608-9A02-74C4-1827-960BF67BD03A}"/>
                    </a:ext>
                  </a:extLst>
                </p:cNvPr>
                <p:cNvGrpSpPr>
                  <a:grpSpLocks/>
                </p:cNvGrpSpPr>
                <p:nvPr/>
              </p:nvGrpSpPr>
              <p:grpSpPr bwMode="auto">
                <a:xfrm>
                  <a:off x="328" y="481"/>
                  <a:ext cx="5229" cy="4022"/>
                  <a:chOff x="328" y="481"/>
                  <a:chExt cx="5229" cy="4022"/>
                </a:xfrm>
              </p:grpSpPr>
              <p:sp>
                <p:nvSpPr>
                  <p:cNvPr id="52" name="Freeform 8">
                    <a:extLst>
                      <a:ext uri="{FF2B5EF4-FFF2-40B4-BE49-F238E27FC236}">
                        <a16:creationId xmlns:a16="http://schemas.microsoft.com/office/drawing/2014/main" id="{9412FE7A-087C-0358-1721-FA0EDBB62D9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3" name="Freeform 9">
                    <a:extLst>
                      <a:ext uri="{FF2B5EF4-FFF2-40B4-BE49-F238E27FC236}">
                        <a16:creationId xmlns:a16="http://schemas.microsoft.com/office/drawing/2014/main" id="{BC37ECA8-8975-1DB2-CE21-331A26490C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4" name="Freeform 10">
                    <a:extLst>
                      <a:ext uri="{FF2B5EF4-FFF2-40B4-BE49-F238E27FC236}">
                        <a16:creationId xmlns:a16="http://schemas.microsoft.com/office/drawing/2014/main" id="{CABDBADA-6AC9-4269-0FF2-0C8FECC52710}"/>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5" name="Freeform 11">
                    <a:extLst>
                      <a:ext uri="{FF2B5EF4-FFF2-40B4-BE49-F238E27FC236}">
                        <a16:creationId xmlns:a16="http://schemas.microsoft.com/office/drawing/2014/main" id="{6E9AD13B-8CC7-061E-D4DC-F00D06EAEA8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6" name="Freeform 12">
                    <a:extLst>
                      <a:ext uri="{FF2B5EF4-FFF2-40B4-BE49-F238E27FC236}">
                        <a16:creationId xmlns:a16="http://schemas.microsoft.com/office/drawing/2014/main" id="{769FC2F9-1F21-F26D-F731-FDD34670BE69}"/>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57" name="Group 13">
                    <a:extLst>
                      <a:ext uri="{FF2B5EF4-FFF2-40B4-BE49-F238E27FC236}">
                        <a16:creationId xmlns:a16="http://schemas.microsoft.com/office/drawing/2014/main" id="{6A7CB9FE-F21F-5FBF-64C4-5561EBC03280}"/>
                      </a:ext>
                    </a:extLst>
                  </p:cNvPr>
                  <p:cNvGrpSpPr>
                    <a:grpSpLocks/>
                  </p:cNvGrpSpPr>
                  <p:nvPr/>
                </p:nvGrpSpPr>
                <p:grpSpPr bwMode="auto">
                  <a:xfrm>
                    <a:off x="469" y="481"/>
                    <a:ext cx="4931" cy="3697"/>
                    <a:chOff x="451" y="481"/>
                    <a:chExt cx="4931" cy="3697"/>
                  </a:xfrm>
                </p:grpSpPr>
                <p:sp>
                  <p:nvSpPr>
                    <p:cNvPr id="58" name="Freeform 14">
                      <a:extLst>
                        <a:ext uri="{FF2B5EF4-FFF2-40B4-BE49-F238E27FC236}">
                          <a16:creationId xmlns:a16="http://schemas.microsoft.com/office/drawing/2014/main" id="{D9C3CBD5-414A-95FF-7864-29BCE054D95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9" name="Line 15">
                      <a:extLst>
                        <a:ext uri="{FF2B5EF4-FFF2-40B4-BE49-F238E27FC236}">
                          <a16:creationId xmlns:a16="http://schemas.microsoft.com/office/drawing/2014/main" id="{25D06EE0-1CC7-F89B-6FEA-60F149179D9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51" name="Line 16">
                  <a:extLst>
                    <a:ext uri="{FF2B5EF4-FFF2-40B4-BE49-F238E27FC236}">
                      <a16:creationId xmlns:a16="http://schemas.microsoft.com/office/drawing/2014/main" id="{D9B77E1C-D083-94B1-0CF2-6F93B09F93E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9" name="Text Box 17">
                <a:extLst>
                  <a:ext uri="{FF2B5EF4-FFF2-40B4-BE49-F238E27FC236}">
                    <a16:creationId xmlns:a16="http://schemas.microsoft.com/office/drawing/2014/main" id="{760F2EBE-D285-D063-26CA-52ACE524B07A}"/>
                  </a:ext>
                </a:extLst>
              </p:cNvPr>
              <p:cNvSpPr txBox="1">
                <a:spLocks noChangeArrowheads="1"/>
              </p:cNvSpPr>
              <p:nvPr/>
            </p:nvSpPr>
            <p:spPr bwMode="auto">
              <a:xfrm>
                <a:off x="662" y="1101"/>
                <a:ext cx="4426"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7" name="Rectangle 18">
              <a:extLst>
                <a:ext uri="{FF2B5EF4-FFF2-40B4-BE49-F238E27FC236}">
                  <a16:creationId xmlns:a16="http://schemas.microsoft.com/office/drawing/2014/main" id="{9BFD8950-9E7C-E13B-AC08-841E07514EEA}"/>
                </a:ext>
              </a:extLst>
            </p:cNvPr>
            <p:cNvSpPr>
              <a:spLocks noChangeArrowheads="1"/>
            </p:cNvSpPr>
            <p:nvPr/>
          </p:nvSpPr>
          <p:spPr bwMode="auto">
            <a:xfrm>
              <a:off x="143" y="90"/>
              <a:ext cx="3313" cy="3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Matt. 12:34</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…out of the abundance of the heart, the mouth speaks.</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(cf. Prov. 4:23)</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3005388473"/>
      </p:ext>
    </p:extLst>
  </p:cSld>
  <p:clrMapOvr>
    <a:masterClrMapping/>
  </p:clrMapOvr>
  <p:transition spd="slow">
    <p:wipe dir="d"/>
  </p:transition>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3" name="Group 4">
            <a:extLst>
              <a:ext uri="{FF2B5EF4-FFF2-40B4-BE49-F238E27FC236}">
                <a16:creationId xmlns:a16="http://schemas.microsoft.com/office/drawing/2014/main" id="{A49993A7-0B17-2FDB-1D7A-163A5CF8026C}"/>
              </a:ext>
            </a:extLst>
          </p:cNvPr>
          <p:cNvGrpSpPr>
            <a:grpSpLocks/>
          </p:cNvGrpSpPr>
          <p:nvPr/>
        </p:nvGrpSpPr>
        <p:grpSpPr bwMode="auto">
          <a:xfrm>
            <a:off x="0" y="339978"/>
            <a:ext cx="6940296" cy="7744022"/>
            <a:chOff x="24" y="24"/>
            <a:chExt cx="3432" cy="4678"/>
          </a:xfrm>
        </p:grpSpPr>
        <p:grpSp>
          <p:nvGrpSpPr>
            <p:cNvPr id="4"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7" name="Group 6">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07" y="24"/>
              <a:ext cx="3269" cy="3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3:1-18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Who is wise and understanding among you? Let him show by good conduct that his works are done in the meekness of wisdom.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if you have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bitter envy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self-seeking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in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boast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lie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against the truth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15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This wisdom does not descend from above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but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earthly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sensual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demonic</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16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For where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envy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self-seeking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exist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confusion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every evil thing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are there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But the wisdom that is from above is</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first</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pure</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then peaceable</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gentle</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willing to yield</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full of mercy and good fruits</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without partiality</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without hypocrisy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18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Now</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the fruit of righteousness is sown in peace by those who make peace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4:1-12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Where do wars and fights come from among you? Do they not come  from your desires for pleasure that war in your members?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lust and do not have. You murder and covet and cannot obtain. You fight and war. Yet you do not have because you do not ask.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ask and do not  receive, because you ask amiss, that you may spend it on your   pleasures.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Adulterers and adulteresses! Do you not know that    friendship with the world is enmity with God? </a:t>
              </a:r>
            </a:p>
          </p:txBody>
        </p:sp>
      </p:grpSp>
      <p:sp>
        <p:nvSpPr>
          <p:cNvPr id="19"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45" name="Group 4">
            <a:extLst>
              <a:ext uri="{FF2B5EF4-FFF2-40B4-BE49-F238E27FC236}">
                <a16:creationId xmlns:a16="http://schemas.microsoft.com/office/drawing/2014/main" id="{E742CC15-35F2-A741-D8A8-8F40C96AE3A1}"/>
              </a:ext>
            </a:extLst>
          </p:cNvPr>
          <p:cNvGrpSpPr>
            <a:grpSpLocks/>
          </p:cNvGrpSpPr>
          <p:nvPr/>
        </p:nvGrpSpPr>
        <p:grpSpPr bwMode="auto">
          <a:xfrm>
            <a:off x="6738600" y="1090413"/>
            <a:ext cx="2376825" cy="2356153"/>
            <a:chOff x="24" y="40"/>
            <a:chExt cx="3432" cy="4662"/>
          </a:xfrm>
        </p:grpSpPr>
        <p:grpSp>
          <p:nvGrpSpPr>
            <p:cNvPr id="46" name="Group 5">
              <a:extLst>
                <a:ext uri="{FF2B5EF4-FFF2-40B4-BE49-F238E27FC236}">
                  <a16:creationId xmlns:a16="http://schemas.microsoft.com/office/drawing/2014/main" id="{E789EE2B-A918-0AC2-381E-1F949BEB74AB}"/>
                </a:ext>
              </a:extLst>
            </p:cNvPr>
            <p:cNvGrpSpPr>
              <a:grpSpLocks/>
            </p:cNvGrpSpPr>
            <p:nvPr/>
          </p:nvGrpSpPr>
          <p:grpSpPr bwMode="auto">
            <a:xfrm>
              <a:off x="24" y="40"/>
              <a:ext cx="3432" cy="4662"/>
              <a:chOff x="528" y="1098"/>
              <a:chExt cx="4789" cy="3414"/>
            </a:xfrm>
          </p:grpSpPr>
          <p:grpSp>
            <p:nvGrpSpPr>
              <p:cNvPr id="48" name="Group 47">
                <a:extLst>
                  <a:ext uri="{FF2B5EF4-FFF2-40B4-BE49-F238E27FC236}">
                    <a16:creationId xmlns:a16="http://schemas.microsoft.com/office/drawing/2014/main" id="{F24D2C44-1FB9-823D-E939-C21B4E045812}"/>
                  </a:ext>
                </a:extLst>
              </p:cNvPr>
              <p:cNvGrpSpPr>
                <a:grpSpLocks/>
              </p:cNvGrpSpPr>
              <p:nvPr/>
            </p:nvGrpSpPr>
            <p:grpSpPr bwMode="auto">
              <a:xfrm>
                <a:off x="528" y="1098"/>
                <a:ext cx="4789" cy="3414"/>
                <a:chOff x="328" y="481"/>
                <a:chExt cx="5229" cy="4022"/>
              </a:xfrm>
            </p:grpSpPr>
            <p:grpSp>
              <p:nvGrpSpPr>
                <p:cNvPr id="50" name="Group 7">
                  <a:extLst>
                    <a:ext uri="{FF2B5EF4-FFF2-40B4-BE49-F238E27FC236}">
                      <a16:creationId xmlns:a16="http://schemas.microsoft.com/office/drawing/2014/main" id="{EC69D608-9A02-74C4-1827-960BF67BD03A}"/>
                    </a:ext>
                  </a:extLst>
                </p:cNvPr>
                <p:cNvGrpSpPr>
                  <a:grpSpLocks/>
                </p:cNvGrpSpPr>
                <p:nvPr/>
              </p:nvGrpSpPr>
              <p:grpSpPr bwMode="auto">
                <a:xfrm>
                  <a:off x="328" y="481"/>
                  <a:ext cx="5229" cy="4022"/>
                  <a:chOff x="328" y="481"/>
                  <a:chExt cx="5229" cy="4022"/>
                </a:xfrm>
              </p:grpSpPr>
              <p:sp>
                <p:nvSpPr>
                  <p:cNvPr id="52" name="Freeform 8">
                    <a:extLst>
                      <a:ext uri="{FF2B5EF4-FFF2-40B4-BE49-F238E27FC236}">
                        <a16:creationId xmlns:a16="http://schemas.microsoft.com/office/drawing/2014/main" id="{9412FE7A-087C-0358-1721-FA0EDBB62D9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3" name="Freeform 9">
                    <a:extLst>
                      <a:ext uri="{FF2B5EF4-FFF2-40B4-BE49-F238E27FC236}">
                        <a16:creationId xmlns:a16="http://schemas.microsoft.com/office/drawing/2014/main" id="{BC37ECA8-8975-1DB2-CE21-331A26490C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4" name="Freeform 10">
                    <a:extLst>
                      <a:ext uri="{FF2B5EF4-FFF2-40B4-BE49-F238E27FC236}">
                        <a16:creationId xmlns:a16="http://schemas.microsoft.com/office/drawing/2014/main" id="{CABDBADA-6AC9-4269-0FF2-0C8FECC52710}"/>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5" name="Freeform 11">
                    <a:extLst>
                      <a:ext uri="{FF2B5EF4-FFF2-40B4-BE49-F238E27FC236}">
                        <a16:creationId xmlns:a16="http://schemas.microsoft.com/office/drawing/2014/main" id="{6E9AD13B-8CC7-061E-D4DC-F00D06EAEA8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6" name="Freeform 12">
                    <a:extLst>
                      <a:ext uri="{FF2B5EF4-FFF2-40B4-BE49-F238E27FC236}">
                        <a16:creationId xmlns:a16="http://schemas.microsoft.com/office/drawing/2014/main" id="{769FC2F9-1F21-F26D-F731-FDD34670BE69}"/>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57" name="Group 13">
                    <a:extLst>
                      <a:ext uri="{FF2B5EF4-FFF2-40B4-BE49-F238E27FC236}">
                        <a16:creationId xmlns:a16="http://schemas.microsoft.com/office/drawing/2014/main" id="{6A7CB9FE-F21F-5FBF-64C4-5561EBC03280}"/>
                      </a:ext>
                    </a:extLst>
                  </p:cNvPr>
                  <p:cNvGrpSpPr>
                    <a:grpSpLocks/>
                  </p:cNvGrpSpPr>
                  <p:nvPr/>
                </p:nvGrpSpPr>
                <p:grpSpPr bwMode="auto">
                  <a:xfrm>
                    <a:off x="469" y="481"/>
                    <a:ext cx="4931" cy="3697"/>
                    <a:chOff x="451" y="481"/>
                    <a:chExt cx="4931" cy="3697"/>
                  </a:xfrm>
                </p:grpSpPr>
                <p:sp>
                  <p:nvSpPr>
                    <p:cNvPr id="58" name="Freeform 14">
                      <a:extLst>
                        <a:ext uri="{FF2B5EF4-FFF2-40B4-BE49-F238E27FC236}">
                          <a16:creationId xmlns:a16="http://schemas.microsoft.com/office/drawing/2014/main" id="{D9C3CBD5-414A-95FF-7864-29BCE054D95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9" name="Line 15">
                      <a:extLst>
                        <a:ext uri="{FF2B5EF4-FFF2-40B4-BE49-F238E27FC236}">
                          <a16:creationId xmlns:a16="http://schemas.microsoft.com/office/drawing/2014/main" id="{25D06EE0-1CC7-F89B-6FEA-60F149179D9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51" name="Line 16">
                  <a:extLst>
                    <a:ext uri="{FF2B5EF4-FFF2-40B4-BE49-F238E27FC236}">
                      <a16:creationId xmlns:a16="http://schemas.microsoft.com/office/drawing/2014/main" id="{D9B77E1C-D083-94B1-0CF2-6F93B09F93E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9" name="Text Box 17">
                <a:extLst>
                  <a:ext uri="{FF2B5EF4-FFF2-40B4-BE49-F238E27FC236}">
                    <a16:creationId xmlns:a16="http://schemas.microsoft.com/office/drawing/2014/main" id="{760F2EBE-D285-D063-26CA-52ACE524B07A}"/>
                  </a:ext>
                </a:extLst>
              </p:cNvPr>
              <p:cNvSpPr txBox="1">
                <a:spLocks noChangeArrowheads="1"/>
              </p:cNvSpPr>
              <p:nvPr/>
            </p:nvSpPr>
            <p:spPr bwMode="auto">
              <a:xfrm>
                <a:off x="662" y="1101"/>
                <a:ext cx="4426"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7" name="Rectangle 18">
              <a:extLst>
                <a:ext uri="{FF2B5EF4-FFF2-40B4-BE49-F238E27FC236}">
                  <a16:creationId xmlns:a16="http://schemas.microsoft.com/office/drawing/2014/main" id="{9BFD8950-9E7C-E13B-AC08-841E07514EEA}"/>
                </a:ext>
              </a:extLst>
            </p:cNvPr>
            <p:cNvSpPr>
              <a:spLocks noChangeArrowheads="1"/>
            </p:cNvSpPr>
            <p:nvPr/>
          </p:nvSpPr>
          <p:spPr bwMode="auto">
            <a:xfrm>
              <a:off x="143" y="90"/>
              <a:ext cx="3313" cy="3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Matt. 12:34</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…out of the abundance of the heart, the mouth speaks.</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(cf. Prov. 4:23)</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3238589999"/>
      </p:ext>
    </p:extLst>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E22E3-8089-44EE-4301-1424B74FFF42}"/>
              </a:ext>
            </a:extLst>
          </p:cNvPr>
          <p:cNvSpPr>
            <a:spLocks noGrp="1"/>
          </p:cNvSpPr>
          <p:nvPr>
            <p:ph type="ctrTitle"/>
          </p:nvPr>
        </p:nvSpPr>
        <p:spPr/>
        <p:txBody>
          <a:bodyPr anchor="ctr">
            <a:noAutofit/>
          </a:bodyPr>
          <a:lstStyle/>
          <a:p>
            <a:r>
              <a:rPr lang="en-US" sz="6600" dirty="0">
                <a:latin typeface="Arial" panose="020B0604020202020204" pitchFamily="34" charset="0"/>
                <a:cs typeface="Arial" panose="020B0604020202020204" pitchFamily="34" charset="0"/>
              </a:rPr>
              <a:t>The Epistle of</a:t>
            </a:r>
            <a:br>
              <a:rPr lang="en-US" sz="6600" dirty="0">
                <a:latin typeface="Arial" panose="020B0604020202020204" pitchFamily="34" charset="0"/>
                <a:cs typeface="Arial" panose="020B0604020202020204" pitchFamily="34" charset="0"/>
              </a:rPr>
            </a:br>
            <a:r>
              <a:rPr lang="en-US" sz="6600" dirty="0">
                <a:latin typeface="Arial" panose="020B0604020202020204" pitchFamily="34" charset="0"/>
                <a:cs typeface="Arial" panose="020B0604020202020204" pitchFamily="34" charset="0"/>
              </a:rPr>
              <a:t>James</a:t>
            </a:r>
          </a:p>
        </p:txBody>
      </p:sp>
      <p:sp>
        <p:nvSpPr>
          <p:cNvPr id="3" name="Subtitle 2">
            <a:extLst>
              <a:ext uri="{FF2B5EF4-FFF2-40B4-BE49-F238E27FC236}">
                <a16:creationId xmlns:a16="http://schemas.microsoft.com/office/drawing/2014/main" id="{CA826BDA-8482-D9A6-BFBC-178FD50BC275}"/>
              </a:ext>
            </a:extLst>
          </p:cNvPr>
          <p:cNvSpPr>
            <a:spLocks noGrp="1"/>
          </p:cNvSpPr>
          <p:nvPr>
            <p:ph type="subTitle" idx="1"/>
          </p:nvPr>
        </p:nvSpPr>
        <p:spPr>
          <a:xfrm>
            <a:off x="425002" y="3558778"/>
            <a:ext cx="8248919" cy="1241822"/>
          </a:xfrm>
        </p:spPr>
        <p:txBody>
          <a:bodyPr anchor="ctr">
            <a:normAutofit/>
          </a:bodyPr>
          <a:lstStyle/>
          <a:p>
            <a:r>
              <a:rPr lang="en-US" sz="6600" dirty="0">
                <a:latin typeface="Arial" panose="020B0604020202020204" pitchFamily="34" charset="0"/>
                <a:cs typeface="Arial" panose="020B0604020202020204" pitchFamily="34" charset="0"/>
              </a:rPr>
              <a:t>Bridle Your Tongue</a:t>
            </a:r>
          </a:p>
        </p:txBody>
      </p:sp>
    </p:spTree>
    <p:extLst>
      <p:ext uri="{BB962C8B-B14F-4D97-AF65-F5344CB8AC3E}">
        <p14:creationId xmlns:p14="http://schemas.microsoft.com/office/powerpoint/2010/main" val="4015245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down)">
                                      <p:cBhvr>
                                        <p:cTn id="8"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3" name="Group 4">
            <a:extLst>
              <a:ext uri="{FF2B5EF4-FFF2-40B4-BE49-F238E27FC236}">
                <a16:creationId xmlns:a16="http://schemas.microsoft.com/office/drawing/2014/main" id="{A49993A7-0B17-2FDB-1D7A-163A5CF8026C}"/>
              </a:ext>
            </a:extLst>
          </p:cNvPr>
          <p:cNvGrpSpPr>
            <a:grpSpLocks/>
          </p:cNvGrpSpPr>
          <p:nvPr/>
        </p:nvGrpSpPr>
        <p:grpSpPr bwMode="auto">
          <a:xfrm>
            <a:off x="0" y="339978"/>
            <a:ext cx="6940296" cy="7744022"/>
            <a:chOff x="24" y="24"/>
            <a:chExt cx="3432" cy="4678"/>
          </a:xfrm>
        </p:grpSpPr>
        <p:grpSp>
          <p:nvGrpSpPr>
            <p:cNvPr id="4"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7" name="Group 6">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07" y="24"/>
              <a:ext cx="3269" cy="3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3:1-18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Who is wise and understanding among you? Let him show by good conduct that his works are done in the meekness of wisdom.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if you have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bitter envy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self-seeking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in your hearts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boast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lie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against the truth</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15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This wisdom does not descend from above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but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is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earthly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sensual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demonic</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16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For where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envy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self-seeking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exist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confusion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every evil thing</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are there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17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But the wisdom that is from above is</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first</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pure</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then peaceable</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gentle</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willing to yield</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full of mercy and good fruits</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without partiality</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and</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without hypocrisy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18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Now</a:t>
              </a:r>
              <a:r>
                <a:rPr kumimoji="0" lang="en-US" altLang="en-US" sz="1800" b="0" i="0" u="none"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0000FF"/>
                    </a:solidFill>
                  </a:uFill>
                  <a:latin typeface="Arial" panose="020B0604020202020204" pitchFamily="34" charset="0"/>
                  <a:ea typeface="+mn-ea"/>
                  <a:cs typeface="+mn-cs"/>
                </a:rPr>
                <a:t>the fruit of righteousness is sown in peace by those who make peace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4:1-12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Where do wars and fights come from among you? Do they not come  from your desires for pleasure that war in your members?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lust and do not have. You murder and covet and cannot obtain. You fight and war. Yet you do not have because you do not ask.</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You ask and do not  receive, because you ask amiss, that you may spend it on your   pleasures.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Adulterers and adulteresses!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Do you not know that    friendship with the world is enmity with God</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p:txBody>
        </p:sp>
      </p:grpSp>
      <p:sp>
        <p:nvSpPr>
          <p:cNvPr id="19"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45" name="Group 4">
            <a:extLst>
              <a:ext uri="{FF2B5EF4-FFF2-40B4-BE49-F238E27FC236}">
                <a16:creationId xmlns:a16="http://schemas.microsoft.com/office/drawing/2014/main" id="{E742CC15-35F2-A741-D8A8-8F40C96AE3A1}"/>
              </a:ext>
            </a:extLst>
          </p:cNvPr>
          <p:cNvGrpSpPr>
            <a:grpSpLocks/>
          </p:cNvGrpSpPr>
          <p:nvPr/>
        </p:nvGrpSpPr>
        <p:grpSpPr bwMode="auto">
          <a:xfrm>
            <a:off x="6738600" y="1090413"/>
            <a:ext cx="2376825" cy="2356153"/>
            <a:chOff x="24" y="40"/>
            <a:chExt cx="3432" cy="4662"/>
          </a:xfrm>
        </p:grpSpPr>
        <p:grpSp>
          <p:nvGrpSpPr>
            <p:cNvPr id="46" name="Group 5">
              <a:extLst>
                <a:ext uri="{FF2B5EF4-FFF2-40B4-BE49-F238E27FC236}">
                  <a16:creationId xmlns:a16="http://schemas.microsoft.com/office/drawing/2014/main" id="{E789EE2B-A918-0AC2-381E-1F949BEB74AB}"/>
                </a:ext>
              </a:extLst>
            </p:cNvPr>
            <p:cNvGrpSpPr>
              <a:grpSpLocks/>
            </p:cNvGrpSpPr>
            <p:nvPr/>
          </p:nvGrpSpPr>
          <p:grpSpPr bwMode="auto">
            <a:xfrm>
              <a:off x="24" y="40"/>
              <a:ext cx="3432" cy="4662"/>
              <a:chOff x="528" y="1098"/>
              <a:chExt cx="4789" cy="3414"/>
            </a:xfrm>
          </p:grpSpPr>
          <p:grpSp>
            <p:nvGrpSpPr>
              <p:cNvPr id="48" name="Group 47">
                <a:extLst>
                  <a:ext uri="{FF2B5EF4-FFF2-40B4-BE49-F238E27FC236}">
                    <a16:creationId xmlns:a16="http://schemas.microsoft.com/office/drawing/2014/main" id="{F24D2C44-1FB9-823D-E939-C21B4E045812}"/>
                  </a:ext>
                </a:extLst>
              </p:cNvPr>
              <p:cNvGrpSpPr>
                <a:grpSpLocks/>
              </p:cNvGrpSpPr>
              <p:nvPr/>
            </p:nvGrpSpPr>
            <p:grpSpPr bwMode="auto">
              <a:xfrm>
                <a:off x="528" y="1098"/>
                <a:ext cx="4789" cy="3414"/>
                <a:chOff x="328" y="481"/>
                <a:chExt cx="5229" cy="4022"/>
              </a:xfrm>
            </p:grpSpPr>
            <p:grpSp>
              <p:nvGrpSpPr>
                <p:cNvPr id="50" name="Group 7">
                  <a:extLst>
                    <a:ext uri="{FF2B5EF4-FFF2-40B4-BE49-F238E27FC236}">
                      <a16:creationId xmlns:a16="http://schemas.microsoft.com/office/drawing/2014/main" id="{EC69D608-9A02-74C4-1827-960BF67BD03A}"/>
                    </a:ext>
                  </a:extLst>
                </p:cNvPr>
                <p:cNvGrpSpPr>
                  <a:grpSpLocks/>
                </p:cNvGrpSpPr>
                <p:nvPr/>
              </p:nvGrpSpPr>
              <p:grpSpPr bwMode="auto">
                <a:xfrm>
                  <a:off x="328" y="481"/>
                  <a:ext cx="5229" cy="4022"/>
                  <a:chOff x="328" y="481"/>
                  <a:chExt cx="5229" cy="4022"/>
                </a:xfrm>
              </p:grpSpPr>
              <p:sp>
                <p:nvSpPr>
                  <p:cNvPr id="52" name="Freeform 8">
                    <a:extLst>
                      <a:ext uri="{FF2B5EF4-FFF2-40B4-BE49-F238E27FC236}">
                        <a16:creationId xmlns:a16="http://schemas.microsoft.com/office/drawing/2014/main" id="{9412FE7A-087C-0358-1721-FA0EDBB62D9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3" name="Freeform 9">
                    <a:extLst>
                      <a:ext uri="{FF2B5EF4-FFF2-40B4-BE49-F238E27FC236}">
                        <a16:creationId xmlns:a16="http://schemas.microsoft.com/office/drawing/2014/main" id="{BC37ECA8-8975-1DB2-CE21-331A26490C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4" name="Freeform 10">
                    <a:extLst>
                      <a:ext uri="{FF2B5EF4-FFF2-40B4-BE49-F238E27FC236}">
                        <a16:creationId xmlns:a16="http://schemas.microsoft.com/office/drawing/2014/main" id="{CABDBADA-6AC9-4269-0FF2-0C8FECC52710}"/>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5" name="Freeform 11">
                    <a:extLst>
                      <a:ext uri="{FF2B5EF4-FFF2-40B4-BE49-F238E27FC236}">
                        <a16:creationId xmlns:a16="http://schemas.microsoft.com/office/drawing/2014/main" id="{6E9AD13B-8CC7-061E-D4DC-F00D06EAEA8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6" name="Freeform 12">
                    <a:extLst>
                      <a:ext uri="{FF2B5EF4-FFF2-40B4-BE49-F238E27FC236}">
                        <a16:creationId xmlns:a16="http://schemas.microsoft.com/office/drawing/2014/main" id="{769FC2F9-1F21-F26D-F731-FDD34670BE69}"/>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57" name="Group 13">
                    <a:extLst>
                      <a:ext uri="{FF2B5EF4-FFF2-40B4-BE49-F238E27FC236}">
                        <a16:creationId xmlns:a16="http://schemas.microsoft.com/office/drawing/2014/main" id="{6A7CB9FE-F21F-5FBF-64C4-5561EBC03280}"/>
                      </a:ext>
                    </a:extLst>
                  </p:cNvPr>
                  <p:cNvGrpSpPr>
                    <a:grpSpLocks/>
                  </p:cNvGrpSpPr>
                  <p:nvPr/>
                </p:nvGrpSpPr>
                <p:grpSpPr bwMode="auto">
                  <a:xfrm>
                    <a:off x="469" y="481"/>
                    <a:ext cx="4931" cy="3697"/>
                    <a:chOff x="451" y="481"/>
                    <a:chExt cx="4931" cy="3697"/>
                  </a:xfrm>
                </p:grpSpPr>
                <p:sp>
                  <p:nvSpPr>
                    <p:cNvPr id="58" name="Freeform 14">
                      <a:extLst>
                        <a:ext uri="{FF2B5EF4-FFF2-40B4-BE49-F238E27FC236}">
                          <a16:creationId xmlns:a16="http://schemas.microsoft.com/office/drawing/2014/main" id="{D9C3CBD5-414A-95FF-7864-29BCE054D95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9" name="Line 15">
                      <a:extLst>
                        <a:ext uri="{FF2B5EF4-FFF2-40B4-BE49-F238E27FC236}">
                          <a16:creationId xmlns:a16="http://schemas.microsoft.com/office/drawing/2014/main" id="{25D06EE0-1CC7-F89B-6FEA-60F149179D9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51" name="Line 16">
                  <a:extLst>
                    <a:ext uri="{FF2B5EF4-FFF2-40B4-BE49-F238E27FC236}">
                      <a16:creationId xmlns:a16="http://schemas.microsoft.com/office/drawing/2014/main" id="{D9B77E1C-D083-94B1-0CF2-6F93B09F93E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9" name="Text Box 17">
                <a:extLst>
                  <a:ext uri="{FF2B5EF4-FFF2-40B4-BE49-F238E27FC236}">
                    <a16:creationId xmlns:a16="http://schemas.microsoft.com/office/drawing/2014/main" id="{760F2EBE-D285-D063-26CA-52ACE524B07A}"/>
                  </a:ext>
                </a:extLst>
              </p:cNvPr>
              <p:cNvSpPr txBox="1">
                <a:spLocks noChangeArrowheads="1"/>
              </p:cNvSpPr>
              <p:nvPr/>
            </p:nvSpPr>
            <p:spPr bwMode="auto">
              <a:xfrm>
                <a:off x="662" y="1101"/>
                <a:ext cx="4426"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7" name="Rectangle 18">
              <a:extLst>
                <a:ext uri="{FF2B5EF4-FFF2-40B4-BE49-F238E27FC236}">
                  <a16:creationId xmlns:a16="http://schemas.microsoft.com/office/drawing/2014/main" id="{9BFD8950-9E7C-E13B-AC08-841E07514EEA}"/>
                </a:ext>
              </a:extLst>
            </p:cNvPr>
            <p:cNvSpPr>
              <a:spLocks noChangeArrowheads="1"/>
            </p:cNvSpPr>
            <p:nvPr/>
          </p:nvSpPr>
          <p:spPr bwMode="auto">
            <a:xfrm>
              <a:off x="143" y="90"/>
              <a:ext cx="3313" cy="3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Matt. 12:34</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…out of the abundance of the heart, the mouth speaks.</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(cf. Prov. 4:23)</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29938173"/>
      </p:ext>
    </p:extLst>
  </p:cSld>
  <p:clrMapOvr>
    <a:masterClrMapping/>
  </p:clrMapOvr>
  <p:transition spd="slow">
    <p:wipe dir="d"/>
  </p:transition>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3" name="Group 4">
            <a:extLst>
              <a:ext uri="{FF2B5EF4-FFF2-40B4-BE49-F238E27FC236}">
                <a16:creationId xmlns:a16="http://schemas.microsoft.com/office/drawing/2014/main" id="{A49993A7-0B17-2FDB-1D7A-163A5CF8026C}"/>
              </a:ext>
            </a:extLst>
          </p:cNvPr>
          <p:cNvGrpSpPr>
            <a:grpSpLocks/>
          </p:cNvGrpSpPr>
          <p:nvPr/>
        </p:nvGrpSpPr>
        <p:grpSpPr bwMode="auto">
          <a:xfrm>
            <a:off x="0" y="338328"/>
            <a:ext cx="6940296" cy="7744968"/>
            <a:chOff x="24" y="40"/>
            <a:chExt cx="3432" cy="4662"/>
          </a:xfrm>
        </p:grpSpPr>
        <p:grpSp>
          <p:nvGrpSpPr>
            <p:cNvPr id="4"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7" name="Group 6">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43" y="90"/>
              <a:ext cx="3261" cy="3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4:1-12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Whoever therefore wants to be a friend of the world makes himself an enemy of God.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Or do you think that the Scripture says in vain, "The Spirit who dwells in us yearns jealously"?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He gives more grace. Therefore He says: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God resists  the proud, But gives grace to the humble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submit to God. Resist the devil and he will flee from you.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Draw near to God and He will draw near to you.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Cleanse your hands, you sinners; and purify your hearts, you double-minded.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Lament and mourn and weep! Let your laughter be turned to mourning and your joy to gloom.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Humble yourselves in the sight of the Lord, and He will lift you up.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speak evil of one another, brethren. He who speaks evil of a brother and judges his brother, speaks evil of the law and judges the law. But if you judge the law, you are not a doer of the law but a judge.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 is one Lawgiver, who is able to save and to destroy. Who are you to judge another?</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35"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18" name="Group 4">
            <a:extLst>
              <a:ext uri="{FF2B5EF4-FFF2-40B4-BE49-F238E27FC236}">
                <a16:creationId xmlns:a16="http://schemas.microsoft.com/office/drawing/2014/main" id="{E742CC15-35F2-A741-D8A8-8F40C96AE3A1}"/>
              </a:ext>
            </a:extLst>
          </p:cNvPr>
          <p:cNvGrpSpPr>
            <a:grpSpLocks/>
          </p:cNvGrpSpPr>
          <p:nvPr/>
        </p:nvGrpSpPr>
        <p:grpSpPr bwMode="auto">
          <a:xfrm>
            <a:off x="6738600" y="1090413"/>
            <a:ext cx="2376825" cy="2356153"/>
            <a:chOff x="24" y="40"/>
            <a:chExt cx="3432" cy="4662"/>
          </a:xfrm>
        </p:grpSpPr>
        <p:grpSp>
          <p:nvGrpSpPr>
            <p:cNvPr id="19" name="Group 5">
              <a:extLst>
                <a:ext uri="{FF2B5EF4-FFF2-40B4-BE49-F238E27FC236}">
                  <a16:creationId xmlns:a16="http://schemas.microsoft.com/office/drawing/2014/main" id="{E789EE2B-A918-0AC2-381E-1F949BEB74AB}"/>
                </a:ext>
              </a:extLst>
            </p:cNvPr>
            <p:cNvGrpSpPr>
              <a:grpSpLocks/>
            </p:cNvGrpSpPr>
            <p:nvPr/>
          </p:nvGrpSpPr>
          <p:grpSpPr bwMode="auto">
            <a:xfrm>
              <a:off x="24" y="40"/>
              <a:ext cx="3432" cy="4662"/>
              <a:chOff x="528" y="1098"/>
              <a:chExt cx="4789" cy="3414"/>
            </a:xfrm>
          </p:grpSpPr>
          <p:grpSp>
            <p:nvGrpSpPr>
              <p:cNvPr id="21" name="Group 20">
                <a:extLst>
                  <a:ext uri="{FF2B5EF4-FFF2-40B4-BE49-F238E27FC236}">
                    <a16:creationId xmlns:a16="http://schemas.microsoft.com/office/drawing/2014/main" id="{F24D2C44-1FB9-823D-E939-C21B4E045812}"/>
                  </a:ext>
                </a:extLst>
              </p:cNvPr>
              <p:cNvGrpSpPr>
                <a:grpSpLocks/>
              </p:cNvGrpSpPr>
              <p:nvPr/>
            </p:nvGrpSpPr>
            <p:grpSpPr bwMode="auto">
              <a:xfrm>
                <a:off x="528" y="1098"/>
                <a:ext cx="4789" cy="3414"/>
                <a:chOff x="328" y="481"/>
                <a:chExt cx="5229" cy="4022"/>
              </a:xfrm>
            </p:grpSpPr>
            <p:grpSp>
              <p:nvGrpSpPr>
                <p:cNvPr id="34" name="Group 7">
                  <a:extLst>
                    <a:ext uri="{FF2B5EF4-FFF2-40B4-BE49-F238E27FC236}">
                      <a16:creationId xmlns:a16="http://schemas.microsoft.com/office/drawing/2014/main" id="{EC69D608-9A02-74C4-1827-960BF67BD03A}"/>
                    </a:ext>
                  </a:extLst>
                </p:cNvPr>
                <p:cNvGrpSpPr>
                  <a:grpSpLocks/>
                </p:cNvGrpSpPr>
                <p:nvPr/>
              </p:nvGrpSpPr>
              <p:grpSpPr bwMode="auto">
                <a:xfrm>
                  <a:off x="328" y="481"/>
                  <a:ext cx="5229" cy="4022"/>
                  <a:chOff x="328" y="481"/>
                  <a:chExt cx="5229" cy="4022"/>
                </a:xfrm>
              </p:grpSpPr>
              <p:sp>
                <p:nvSpPr>
                  <p:cNvPr id="37" name="Freeform 8">
                    <a:extLst>
                      <a:ext uri="{FF2B5EF4-FFF2-40B4-BE49-F238E27FC236}">
                        <a16:creationId xmlns:a16="http://schemas.microsoft.com/office/drawing/2014/main" id="{9412FE7A-087C-0358-1721-FA0EDBB62D9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8" name="Freeform 9">
                    <a:extLst>
                      <a:ext uri="{FF2B5EF4-FFF2-40B4-BE49-F238E27FC236}">
                        <a16:creationId xmlns:a16="http://schemas.microsoft.com/office/drawing/2014/main" id="{BC37ECA8-8975-1DB2-CE21-331A26490C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9" name="Freeform 10">
                    <a:extLst>
                      <a:ext uri="{FF2B5EF4-FFF2-40B4-BE49-F238E27FC236}">
                        <a16:creationId xmlns:a16="http://schemas.microsoft.com/office/drawing/2014/main" id="{CABDBADA-6AC9-4269-0FF2-0C8FECC52710}"/>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0" name="Freeform 11">
                    <a:extLst>
                      <a:ext uri="{FF2B5EF4-FFF2-40B4-BE49-F238E27FC236}">
                        <a16:creationId xmlns:a16="http://schemas.microsoft.com/office/drawing/2014/main" id="{6E9AD13B-8CC7-061E-D4DC-F00D06EAEA8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1" name="Freeform 12">
                    <a:extLst>
                      <a:ext uri="{FF2B5EF4-FFF2-40B4-BE49-F238E27FC236}">
                        <a16:creationId xmlns:a16="http://schemas.microsoft.com/office/drawing/2014/main" id="{769FC2F9-1F21-F26D-F731-FDD34670BE69}"/>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42" name="Group 13">
                    <a:extLst>
                      <a:ext uri="{FF2B5EF4-FFF2-40B4-BE49-F238E27FC236}">
                        <a16:creationId xmlns:a16="http://schemas.microsoft.com/office/drawing/2014/main" id="{6A7CB9FE-F21F-5FBF-64C4-5561EBC03280}"/>
                      </a:ext>
                    </a:extLst>
                  </p:cNvPr>
                  <p:cNvGrpSpPr>
                    <a:grpSpLocks/>
                  </p:cNvGrpSpPr>
                  <p:nvPr/>
                </p:nvGrpSpPr>
                <p:grpSpPr bwMode="auto">
                  <a:xfrm>
                    <a:off x="469" y="481"/>
                    <a:ext cx="4931" cy="3697"/>
                    <a:chOff x="451" y="481"/>
                    <a:chExt cx="4931" cy="3697"/>
                  </a:xfrm>
                </p:grpSpPr>
                <p:sp>
                  <p:nvSpPr>
                    <p:cNvPr id="43" name="Freeform 14">
                      <a:extLst>
                        <a:ext uri="{FF2B5EF4-FFF2-40B4-BE49-F238E27FC236}">
                          <a16:creationId xmlns:a16="http://schemas.microsoft.com/office/drawing/2014/main" id="{D9C3CBD5-414A-95FF-7864-29BCE054D95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4" name="Line 15">
                      <a:extLst>
                        <a:ext uri="{FF2B5EF4-FFF2-40B4-BE49-F238E27FC236}">
                          <a16:creationId xmlns:a16="http://schemas.microsoft.com/office/drawing/2014/main" id="{25D06EE0-1CC7-F89B-6FEA-60F149179D9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36" name="Line 16">
                  <a:extLst>
                    <a:ext uri="{FF2B5EF4-FFF2-40B4-BE49-F238E27FC236}">
                      <a16:creationId xmlns:a16="http://schemas.microsoft.com/office/drawing/2014/main" id="{D9B77E1C-D083-94B1-0CF2-6F93B09F93E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2" name="Text Box 17">
                <a:extLst>
                  <a:ext uri="{FF2B5EF4-FFF2-40B4-BE49-F238E27FC236}">
                    <a16:creationId xmlns:a16="http://schemas.microsoft.com/office/drawing/2014/main" id="{760F2EBE-D285-D063-26CA-52ACE524B07A}"/>
                  </a:ext>
                </a:extLst>
              </p:cNvPr>
              <p:cNvSpPr txBox="1">
                <a:spLocks noChangeArrowheads="1"/>
              </p:cNvSpPr>
              <p:nvPr/>
            </p:nvSpPr>
            <p:spPr bwMode="auto">
              <a:xfrm>
                <a:off x="662" y="1101"/>
                <a:ext cx="4426"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0" name="Rectangle 18">
              <a:extLst>
                <a:ext uri="{FF2B5EF4-FFF2-40B4-BE49-F238E27FC236}">
                  <a16:creationId xmlns:a16="http://schemas.microsoft.com/office/drawing/2014/main" id="{9BFD8950-9E7C-E13B-AC08-841E07514EEA}"/>
                </a:ext>
              </a:extLst>
            </p:cNvPr>
            <p:cNvSpPr>
              <a:spLocks noChangeArrowheads="1"/>
            </p:cNvSpPr>
            <p:nvPr/>
          </p:nvSpPr>
          <p:spPr bwMode="auto">
            <a:xfrm>
              <a:off x="143" y="90"/>
              <a:ext cx="3313" cy="3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Matt. 12:34</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…out of the abundance of the heart, the mouth speaks.</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(cf. Prov. 4:23)</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1929339761"/>
      </p:ext>
    </p:extLst>
  </p:cSld>
  <p:clrMapOvr>
    <a:masterClrMapping/>
  </p:clrMapOvr>
  <p:transition spd="slow">
    <p:wipe dir="d"/>
  </p:transition>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3" name="Group 4">
            <a:extLst>
              <a:ext uri="{FF2B5EF4-FFF2-40B4-BE49-F238E27FC236}">
                <a16:creationId xmlns:a16="http://schemas.microsoft.com/office/drawing/2014/main" id="{A49993A7-0B17-2FDB-1D7A-163A5CF8026C}"/>
              </a:ext>
            </a:extLst>
          </p:cNvPr>
          <p:cNvGrpSpPr>
            <a:grpSpLocks/>
          </p:cNvGrpSpPr>
          <p:nvPr/>
        </p:nvGrpSpPr>
        <p:grpSpPr bwMode="auto">
          <a:xfrm>
            <a:off x="0" y="338328"/>
            <a:ext cx="6940296" cy="7744968"/>
            <a:chOff x="24" y="40"/>
            <a:chExt cx="3432" cy="4662"/>
          </a:xfrm>
        </p:grpSpPr>
        <p:grpSp>
          <p:nvGrpSpPr>
            <p:cNvPr id="4"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7" name="Group 6">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43" y="90"/>
              <a:ext cx="3261" cy="3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4:1-12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Whoever therefore wants to be a friend of the world makes himself an enemy of God.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Or do you think that the Scripture says in vain, "The Spirit who dwells in us yearns jealously"?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He gives more grace. Therefore He says: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God resists  the proud, But gives grace to the humble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submit to God. Resist the devil and he will flee from you.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Draw near to God and He will draw near to you.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Cleanse your hands, you sinners; and purify your hearts, you double-minded.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Lament and mourn and weep! Let your laughter be turned to mourning and your joy to gloom.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Humble yourselves in the sight of the Lord, and He will lift you up.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speak evil of one another, brethren. He who speaks evil of a brother and judges his brother, speaks evil of the law and judges the law. But if you judge the law, you are not a doer of the law but a judge.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 is one Lawgiver, who is able to save and to destroy. Who are you to judge another?</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35"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34" name="Group 4">
            <a:extLst>
              <a:ext uri="{FF2B5EF4-FFF2-40B4-BE49-F238E27FC236}">
                <a16:creationId xmlns:a16="http://schemas.microsoft.com/office/drawing/2014/main" id="{E742CC15-35F2-A741-D8A8-8F40C96AE3A1}"/>
              </a:ext>
            </a:extLst>
          </p:cNvPr>
          <p:cNvGrpSpPr>
            <a:grpSpLocks/>
          </p:cNvGrpSpPr>
          <p:nvPr/>
        </p:nvGrpSpPr>
        <p:grpSpPr bwMode="auto">
          <a:xfrm>
            <a:off x="6738600" y="1090413"/>
            <a:ext cx="2376825" cy="2356153"/>
            <a:chOff x="24" y="40"/>
            <a:chExt cx="3432" cy="4662"/>
          </a:xfrm>
        </p:grpSpPr>
        <p:grpSp>
          <p:nvGrpSpPr>
            <p:cNvPr id="36" name="Group 5">
              <a:extLst>
                <a:ext uri="{FF2B5EF4-FFF2-40B4-BE49-F238E27FC236}">
                  <a16:creationId xmlns:a16="http://schemas.microsoft.com/office/drawing/2014/main" id="{E789EE2B-A918-0AC2-381E-1F949BEB74AB}"/>
                </a:ext>
              </a:extLst>
            </p:cNvPr>
            <p:cNvGrpSpPr>
              <a:grpSpLocks/>
            </p:cNvGrpSpPr>
            <p:nvPr/>
          </p:nvGrpSpPr>
          <p:grpSpPr bwMode="auto">
            <a:xfrm>
              <a:off x="24" y="40"/>
              <a:ext cx="3432" cy="4662"/>
              <a:chOff x="528" y="1098"/>
              <a:chExt cx="4789" cy="3414"/>
            </a:xfrm>
          </p:grpSpPr>
          <p:grpSp>
            <p:nvGrpSpPr>
              <p:cNvPr id="38" name="Group 37">
                <a:extLst>
                  <a:ext uri="{FF2B5EF4-FFF2-40B4-BE49-F238E27FC236}">
                    <a16:creationId xmlns:a16="http://schemas.microsoft.com/office/drawing/2014/main" id="{F24D2C44-1FB9-823D-E939-C21B4E045812}"/>
                  </a:ext>
                </a:extLst>
              </p:cNvPr>
              <p:cNvGrpSpPr>
                <a:grpSpLocks/>
              </p:cNvGrpSpPr>
              <p:nvPr/>
            </p:nvGrpSpPr>
            <p:grpSpPr bwMode="auto">
              <a:xfrm>
                <a:off x="528" y="1098"/>
                <a:ext cx="4789" cy="3414"/>
                <a:chOff x="328" y="481"/>
                <a:chExt cx="5229" cy="4022"/>
              </a:xfrm>
            </p:grpSpPr>
            <p:grpSp>
              <p:nvGrpSpPr>
                <p:cNvPr id="40" name="Group 7">
                  <a:extLst>
                    <a:ext uri="{FF2B5EF4-FFF2-40B4-BE49-F238E27FC236}">
                      <a16:creationId xmlns:a16="http://schemas.microsoft.com/office/drawing/2014/main" id="{EC69D608-9A02-74C4-1827-960BF67BD03A}"/>
                    </a:ext>
                  </a:extLst>
                </p:cNvPr>
                <p:cNvGrpSpPr>
                  <a:grpSpLocks/>
                </p:cNvGrpSpPr>
                <p:nvPr/>
              </p:nvGrpSpPr>
              <p:grpSpPr bwMode="auto">
                <a:xfrm>
                  <a:off x="328" y="481"/>
                  <a:ext cx="5229" cy="4022"/>
                  <a:chOff x="328" y="481"/>
                  <a:chExt cx="5229" cy="4022"/>
                </a:xfrm>
              </p:grpSpPr>
              <p:sp>
                <p:nvSpPr>
                  <p:cNvPr id="42" name="Freeform 8">
                    <a:extLst>
                      <a:ext uri="{FF2B5EF4-FFF2-40B4-BE49-F238E27FC236}">
                        <a16:creationId xmlns:a16="http://schemas.microsoft.com/office/drawing/2014/main" id="{9412FE7A-087C-0358-1721-FA0EDBB62D9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3" name="Freeform 9">
                    <a:extLst>
                      <a:ext uri="{FF2B5EF4-FFF2-40B4-BE49-F238E27FC236}">
                        <a16:creationId xmlns:a16="http://schemas.microsoft.com/office/drawing/2014/main" id="{BC37ECA8-8975-1DB2-CE21-331A26490C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4" name="Freeform 10">
                    <a:extLst>
                      <a:ext uri="{FF2B5EF4-FFF2-40B4-BE49-F238E27FC236}">
                        <a16:creationId xmlns:a16="http://schemas.microsoft.com/office/drawing/2014/main" id="{CABDBADA-6AC9-4269-0FF2-0C8FECC52710}"/>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5" name="Freeform 11">
                    <a:extLst>
                      <a:ext uri="{FF2B5EF4-FFF2-40B4-BE49-F238E27FC236}">
                        <a16:creationId xmlns:a16="http://schemas.microsoft.com/office/drawing/2014/main" id="{6E9AD13B-8CC7-061E-D4DC-F00D06EAEA8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6" name="Freeform 12">
                    <a:extLst>
                      <a:ext uri="{FF2B5EF4-FFF2-40B4-BE49-F238E27FC236}">
                        <a16:creationId xmlns:a16="http://schemas.microsoft.com/office/drawing/2014/main" id="{769FC2F9-1F21-F26D-F731-FDD34670BE69}"/>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47" name="Group 13">
                    <a:extLst>
                      <a:ext uri="{FF2B5EF4-FFF2-40B4-BE49-F238E27FC236}">
                        <a16:creationId xmlns:a16="http://schemas.microsoft.com/office/drawing/2014/main" id="{6A7CB9FE-F21F-5FBF-64C4-5561EBC03280}"/>
                      </a:ext>
                    </a:extLst>
                  </p:cNvPr>
                  <p:cNvGrpSpPr>
                    <a:grpSpLocks/>
                  </p:cNvGrpSpPr>
                  <p:nvPr/>
                </p:nvGrpSpPr>
                <p:grpSpPr bwMode="auto">
                  <a:xfrm>
                    <a:off x="469" y="481"/>
                    <a:ext cx="4931" cy="3697"/>
                    <a:chOff x="451" y="481"/>
                    <a:chExt cx="4931" cy="3697"/>
                  </a:xfrm>
                </p:grpSpPr>
                <p:sp>
                  <p:nvSpPr>
                    <p:cNvPr id="48" name="Freeform 14">
                      <a:extLst>
                        <a:ext uri="{FF2B5EF4-FFF2-40B4-BE49-F238E27FC236}">
                          <a16:creationId xmlns:a16="http://schemas.microsoft.com/office/drawing/2014/main" id="{D9C3CBD5-414A-95FF-7864-29BCE054D95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9" name="Line 15">
                      <a:extLst>
                        <a:ext uri="{FF2B5EF4-FFF2-40B4-BE49-F238E27FC236}">
                          <a16:creationId xmlns:a16="http://schemas.microsoft.com/office/drawing/2014/main" id="{25D06EE0-1CC7-F89B-6FEA-60F149179D9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41" name="Line 16">
                  <a:extLst>
                    <a:ext uri="{FF2B5EF4-FFF2-40B4-BE49-F238E27FC236}">
                      <a16:creationId xmlns:a16="http://schemas.microsoft.com/office/drawing/2014/main" id="{D9B77E1C-D083-94B1-0CF2-6F93B09F93E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39" name="Text Box 17">
                <a:extLst>
                  <a:ext uri="{FF2B5EF4-FFF2-40B4-BE49-F238E27FC236}">
                    <a16:creationId xmlns:a16="http://schemas.microsoft.com/office/drawing/2014/main" id="{760F2EBE-D285-D063-26CA-52ACE524B07A}"/>
                  </a:ext>
                </a:extLst>
              </p:cNvPr>
              <p:cNvSpPr txBox="1">
                <a:spLocks noChangeArrowheads="1"/>
              </p:cNvSpPr>
              <p:nvPr/>
            </p:nvSpPr>
            <p:spPr bwMode="auto">
              <a:xfrm>
                <a:off x="662" y="1101"/>
                <a:ext cx="4426"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37" name="Rectangle 18">
              <a:extLst>
                <a:ext uri="{FF2B5EF4-FFF2-40B4-BE49-F238E27FC236}">
                  <a16:creationId xmlns:a16="http://schemas.microsoft.com/office/drawing/2014/main" id="{9BFD8950-9E7C-E13B-AC08-841E07514EEA}"/>
                </a:ext>
              </a:extLst>
            </p:cNvPr>
            <p:cNvSpPr>
              <a:spLocks noChangeArrowheads="1"/>
            </p:cNvSpPr>
            <p:nvPr/>
          </p:nvSpPr>
          <p:spPr bwMode="auto">
            <a:xfrm>
              <a:off x="143" y="90"/>
              <a:ext cx="3313" cy="3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Matt. 12:34</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…out of the abundance of the heart, the mouth speaks.</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(cf. Prov. 4:23)</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2712396714"/>
      </p:ext>
    </p:extLst>
  </p:cSld>
  <p:clrMapOvr>
    <a:masterClrMapping/>
  </p:clrMapOvr>
  <p:transition spd="slow">
    <p:wipe dir="r"/>
  </p:transition>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3" name="Group 4">
            <a:extLst>
              <a:ext uri="{FF2B5EF4-FFF2-40B4-BE49-F238E27FC236}">
                <a16:creationId xmlns:a16="http://schemas.microsoft.com/office/drawing/2014/main" id="{A49993A7-0B17-2FDB-1D7A-163A5CF8026C}"/>
              </a:ext>
            </a:extLst>
          </p:cNvPr>
          <p:cNvGrpSpPr>
            <a:grpSpLocks/>
          </p:cNvGrpSpPr>
          <p:nvPr/>
        </p:nvGrpSpPr>
        <p:grpSpPr bwMode="auto">
          <a:xfrm>
            <a:off x="0" y="338328"/>
            <a:ext cx="6940296" cy="7744968"/>
            <a:chOff x="24" y="40"/>
            <a:chExt cx="3432" cy="4662"/>
          </a:xfrm>
        </p:grpSpPr>
        <p:grpSp>
          <p:nvGrpSpPr>
            <p:cNvPr id="4"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7" name="Group 6">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43" y="90"/>
              <a:ext cx="3261" cy="3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4:1-12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Whoever therefore wants to be a friend of the world makes himself an enemy of God.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Or do you think that the Scripture says in vain, "The Spirit who dwells in us yearns jealously"?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He gives more grace. Therefore He says: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God resists  the proud, But gives grace to the humble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submit to God. Resist the devil and he will flee from you.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Draw near to God and He will draw near to you.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Cleanse your hands, you sinners; and purify your hearts, you double-minded.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Lament and mourn and weep! Let your laughter be turned to mourning and your joy to gloom.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Humble yourselves in the sight of the Lord, and He will lift you up</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speak evil of one another, brethren. He who speaks evil of a brother and judges his brother, speaks evil of the law and judges the law. But if you judge the law, you are not a doer of the law but a judge.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 is one Lawgiver, who is able to save and to destroy. Who are you to judge another?</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35"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18" name="Group 4">
            <a:extLst>
              <a:ext uri="{FF2B5EF4-FFF2-40B4-BE49-F238E27FC236}">
                <a16:creationId xmlns:a16="http://schemas.microsoft.com/office/drawing/2014/main" id="{E742CC15-35F2-A741-D8A8-8F40C96AE3A1}"/>
              </a:ext>
            </a:extLst>
          </p:cNvPr>
          <p:cNvGrpSpPr>
            <a:grpSpLocks/>
          </p:cNvGrpSpPr>
          <p:nvPr/>
        </p:nvGrpSpPr>
        <p:grpSpPr bwMode="auto">
          <a:xfrm>
            <a:off x="6738600" y="1090413"/>
            <a:ext cx="2376825" cy="2356153"/>
            <a:chOff x="24" y="40"/>
            <a:chExt cx="3432" cy="4662"/>
          </a:xfrm>
        </p:grpSpPr>
        <p:grpSp>
          <p:nvGrpSpPr>
            <p:cNvPr id="19" name="Group 5">
              <a:extLst>
                <a:ext uri="{FF2B5EF4-FFF2-40B4-BE49-F238E27FC236}">
                  <a16:creationId xmlns:a16="http://schemas.microsoft.com/office/drawing/2014/main" id="{E789EE2B-A918-0AC2-381E-1F949BEB74AB}"/>
                </a:ext>
              </a:extLst>
            </p:cNvPr>
            <p:cNvGrpSpPr>
              <a:grpSpLocks/>
            </p:cNvGrpSpPr>
            <p:nvPr/>
          </p:nvGrpSpPr>
          <p:grpSpPr bwMode="auto">
            <a:xfrm>
              <a:off x="24" y="40"/>
              <a:ext cx="3432" cy="4662"/>
              <a:chOff x="528" y="1098"/>
              <a:chExt cx="4789" cy="3414"/>
            </a:xfrm>
          </p:grpSpPr>
          <p:grpSp>
            <p:nvGrpSpPr>
              <p:cNvPr id="21" name="Group 20">
                <a:extLst>
                  <a:ext uri="{FF2B5EF4-FFF2-40B4-BE49-F238E27FC236}">
                    <a16:creationId xmlns:a16="http://schemas.microsoft.com/office/drawing/2014/main" id="{F24D2C44-1FB9-823D-E939-C21B4E045812}"/>
                  </a:ext>
                </a:extLst>
              </p:cNvPr>
              <p:cNvGrpSpPr>
                <a:grpSpLocks/>
              </p:cNvGrpSpPr>
              <p:nvPr/>
            </p:nvGrpSpPr>
            <p:grpSpPr bwMode="auto">
              <a:xfrm>
                <a:off x="528" y="1098"/>
                <a:ext cx="4789" cy="3414"/>
                <a:chOff x="328" y="481"/>
                <a:chExt cx="5229" cy="4022"/>
              </a:xfrm>
            </p:grpSpPr>
            <p:grpSp>
              <p:nvGrpSpPr>
                <p:cNvPr id="34" name="Group 7">
                  <a:extLst>
                    <a:ext uri="{FF2B5EF4-FFF2-40B4-BE49-F238E27FC236}">
                      <a16:creationId xmlns:a16="http://schemas.microsoft.com/office/drawing/2014/main" id="{EC69D608-9A02-74C4-1827-960BF67BD03A}"/>
                    </a:ext>
                  </a:extLst>
                </p:cNvPr>
                <p:cNvGrpSpPr>
                  <a:grpSpLocks/>
                </p:cNvGrpSpPr>
                <p:nvPr/>
              </p:nvGrpSpPr>
              <p:grpSpPr bwMode="auto">
                <a:xfrm>
                  <a:off x="328" y="481"/>
                  <a:ext cx="5229" cy="4022"/>
                  <a:chOff x="328" y="481"/>
                  <a:chExt cx="5229" cy="4022"/>
                </a:xfrm>
              </p:grpSpPr>
              <p:sp>
                <p:nvSpPr>
                  <p:cNvPr id="37" name="Freeform 8">
                    <a:extLst>
                      <a:ext uri="{FF2B5EF4-FFF2-40B4-BE49-F238E27FC236}">
                        <a16:creationId xmlns:a16="http://schemas.microsoft.com/office/drawing/2014/main" id="{9412FE7A-087C-0358-1721-FA0EDBB62D9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8" name="Freeform 9">
                    <a:extLst>
                      <a:ext uri="{FF2B5EF4-FFF2-40B4-BE49-F238E27FC236}">
                        <a16:creationId xmlns:a16="http://schemas.microsoft.com/office/drawing/2014/main" id="{BC37ECA8-8975-1DB2-CE21-331A26490C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9" name="Freeform 10">
                    <a:extLst>
                      <a:ext uri="{FF2B5EF4-FFF2-40B4-BE49-F238E27FC236}">
                        <a16:creationId xmlns:a16="http://schemas.microsoft.com/office/drawing/2014/main" id="{CABDBADA-6AC9-4269-0FF2-0C8FECC52710}"/>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0" name="Freeform 11">
                    <a:extLst>
                      <a:ext uri="{FF2B5EF4-FFF2-40B4-BE49-F238E27FC236}">
                        <a16:creationId xmlns:a16="http://schemas.microsoft.com/office/drawing/2014/main" id="{6E9AD13B-8CC7-061E-D4DC-F00D06EAEA8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1" name="Freeform 12">
                    <a:extLst>
                      <a:ext uri="{FF2B5EF4-FFF2-40B4-BE49-F238E27FC236}">
                        <a16:creationId xmlns:a16="http://schemas.microsoft.com/office/drawing/2014/main" id="{769FC2F9-1F21-F26D-F731-FDD34670BE69}"/>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42" name="Group 13">
                    <a:extLst>
                      <a:ext uri="{FF2B5EF4-FFF2-40B4-BE49-F238E27FC236}">
                        <a16:creationId xmlns:a16="http://schemas.microsoft.com/office/drawing/2014/main" id="{6A7CB9FE-F21F-5FBF-64C4-5561EBC03280}"/>
                      </a:ext>
                    </a:extLst>
                  </p:cNvPr>
                  <p:cNvGrpSpPr>
                    <a:grpSpLocks/>
                  </p:cNvGrpSpPr>
                  <p:nvPr/>
                </p:nvGrpSpPr>
                <p:grpSpPr bwMode="auto">
                  <a:xfrm>
                    <a:off x="469" y="481"/>
                    <a:ext cx="4931" cy="3697"/>
                    <a:chOff x="451" y="481"/>
                    <a:chExt cx="4931" cy="3697"/>
                  </a:xfrm>
                </p:grpSpPr>
                <p:sp>
                  <p:nvSpPr>
                    <p:cNvPr id="43" name="Freeform 14">
                      <a:extLst>
                        <a:ext uri="{FF2B5EF4-FFF2-40B4-BE49-F238E27FC236}">
                          <a16:creationId xmlns:a16="http://schemas.microsoft.com/office/drawing/2014/main" id="{D9C3CBD5-414A-95FF-7864-29BCE054D95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4" name="Line 15">
                      <a:extLst>
                        <a:ext uri="{FF2B5EF4-FFF2-40B4-BE49-F238E27FC236}">
                          <a16:creationId xmlns:a16="http://schemas.microsoft.com/office/drawing/2014/main" id="{25D06EE0-1CC7-F89B-6FEA-60F149179D9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36" name="Line 16">
                  <a:extLst>
                    <a:ext uri="{FF2B5EF4-FFF2-40B4-BE49-F238E27FC236}">
                      <a16:creationId xmlns:a16="http://schemas.microsoft.com/office/drawing/2014/main" id="{D9B77E1C-D083-94B1-0CF2-6F93B09F93E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2" name="Text Box 17">
                <a:extLst>
                  <a:ext uri="{FF2B5EF4-FFF2-40B4-BE49-F238E27FC236}">
                    <a16:creationId xmlns:a16="http://schemas.microsoft.com/office/drawing/2014/main" id="{760F2EBE-D285-D063-26CA-52ACE524B07A}"/>
                  </a:ext>
                </a:extLst>
              </p:cNvPr>
              <p:cNvSpPr txBox="1">
                <a:spLocks noChangeArrowheads="1"/>
              </p:cNvSpPr>
              <p:nvPr/>
            </p:nvSpPr>
            <p:spPr bwMode="auto">
              <a:xfrm>
                <a:off x="662" y="1101"/>
                <a:ext cx="4426"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0" name="Rectangle 18">
              <a:extLst>
                <a:ext uri="{FF2B5EF4-FFF2-40B4-BE49-F238E27FC236}">
                  <a16:creationId xmlns:a16="http://schemas.microsoft.com/office/drawing/2014/main" id="{9BFD8950-9E7C-E13B-AC08-841E07514EEA}"/>
                </a:ext>
              </a:extLst>
            </p:cNvPr>
            <p:cNvSpPr>
              <a:spLocks noChangeArrowheads="1"/>
            </p:cNvSpPr>
            <p:nvPr/>
          </p:nvSpPr>
          <p:spPr bwMode="auto">
            <a:xfrm>
              <a:off x="143" y="90"/>
              <a:ext cx="3313" cy="3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Matt. 12:34</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…out of the abundance of the heart, the mouth speaks.</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(cf. Prov. 4:23)</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2485876950"/>
      </p:ext>
    </p:extLst>
  </p:cSld>
  <p:clrMapOvr>
    <a:masterClrMapping/>
  </p:clrMapOvr>
  <p:transition spd="slow">
    <p:wipe dir="d"/>
  </p:transition>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3" name="Group 4">
            <a:extLst>
              <a:ext uri="{FF2B5EF4-FFF2-40B4-BE49-F238E27FC236}">
                <a16:creationId xmlns:a16="http://schemas.microsoft.com/office/drawing/2014/main" id="{A49993A7-0B17-2FDB-1D7A-163A5CF8026C}"/>
              </a:ext>
            </a:extLst>
          </p:cNvPr>
          <p:cNvGrpSpPr>
            <a:grpSpLocks/>
          </p:cNvGrpSpPr>
          <p:nvPr/>
        </p:nvGrpSpPr>
        <p:grpSpPr bwMode="auto">
          <a:xfrm>
            <a:off x="0" y="338328"/>
            <a:ext cx="6940296" cy="7744968"/>
            <a:chOff x="24" y="40"/>
            <a:chExt cx="3432" cy="4662"/>
          </a:xfrm>
        </p:grpSpPr>
        <p:grpSp>
          <p:nvGrpSpPr>
            <p:cNvPr id="4"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7" name="Group 6">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43" y="90"/>
              <a:ext cx="3261" cy="3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4:1-12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Whoever therefore wants to be a friend of the world makes himself an enemy of God.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Or do you think that the Scripture says in vain, "The Spirit who dwells in us yearns jealously"?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He gives more grace. Therefore He says: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God resists  the proud, But gives grace to the humble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7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submit to God. Resist the devil and he will flee from you.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8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Draw near to God and He will draw near to you.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Cleanse your hands, you sinners; and purify your hearts, you double-minded.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Lament and mourn and weep! Let your laughter be turned to mourning and your joy to gloom.</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10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Humble yourselves in the sight of the Lord, and He will lift you up</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11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Do not speak evil of one another, brethren</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He who speaks evil of a brother and judges his brother, speaks evil of the law and judges the law. But if you judge the law, you are not a doer of the law but a judge.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 is one Lawgiver, who is able to save and to destroy. Who are you to judge another?</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grpSp>
        <p:nvGrpSpPr>
          <p:cNvPr id="2" name="Group 4">
            <a:extLst>
              <a:ext uri="{FF2B5EF4-FFF2-40B4-BE49-F238E27FC236}">
                <a16:creationId xmlns:a16="http://schemas.microsoft.com/office/drawing/2014/main" id="{E742CC15-35F2-A741-D8A8-8F40C96AE3A1}"/>
              </a:ext>
            </a:extLst>
          </p:cNvPr>
          <p:cNvGrpSpPr>
            <a:grpSpLocks/>
          </p:cNvGrpSpPr>
          <p:nvPr/>
        </p:nvGrpSpPr>
        <p:grpSpPr bwMode="auto">
          <a:xfrm>
            <a:off x="6738600" y="3439736"/>
            <a:ext cx="2376825" cy="2781304"/>
            <a:chOff x="24" y="40"/>
            <a:chExt cx="3432" cy="4662"/>
          </a:xfrm>
        </p:grpSpPr>
        <p:grpSp>
          <p:nvGrpSpPr>
            <p:cNvPr id="8" name="Group 5">
              <a:extLst>
                <a:ext uri="{FF2B5EF4-FFF2-40B4-BE49-F238E27FC236}">
                  <a16:creationId xmlns:a16="http://schemas.microsoft.com/office/drawing/2014/main" id="{E789EE2B-A918-0AC2-381E-1F949BEB74AB}"/>
                </a:ext>
              </a:extLst>
            </p:cNvPr>
            <p:cNvGrpSpPr>
              <a:grpSpLocks/>
            </p:cNvGrpSpPr>
            <p:nvPr/>
          </p:nvGrpSpPr>
          <p:grpSpPr bwMode="auto">
            <a:xfrm>
              <a:off x="24" y="40"/>
              <a:ext cx="3432" cy="4662"/>
              <a:chOff x="528" y="1098"/>
              <a:chExt cx="4789" cy="3414"/>
            </a:xfrm>
          </p:grpSpPr>
          <p:grpSp>
            <p:nvGrpSpPr>
              <p:cNvPr id="10" name="Group 9">
                <a:extLst>
                  <a:ext uri="{FF2B5EF4-FFF2-40B4-BE49-F238E27FC236}">
                    <a16:creationId xmlns:a16="http://schemas.microsoft.com/office/drawing/2014/main" id="{F24D2C44-1FB9-823D-E939-C21B4E045812}"/>
                  </a:ext>
                </a:extLst>
              </p:cNvPr>
              <p:cNvGrpSpPr>
                <a:grpSpLocks/>
              </p:cNvGrpSpPr>
              <p:nvPr/>
            </p:nvGrpSpPr>
            <p:grpSpPr bwMode="auto">
              <a:xfrm>
                <a:off x="528" y="1098"/>
                <a:ext cx="4789" cy="3414"/>
                <a:chOff x="328" y="481"/>
                <a:chExt cx="5229" cy="4022"/>
              </a:xfrm>
            </p:grpSpPr>
            <p:grpSp>
              <p:nvGrpSpPr>
                <p:cNvPr id="12" name="Group 7">
                  <a:extLst>
                    <a:ext uri="{FF2B5EF4-FFF2-40B4-BE49-F238E27FC236}">
                      <a16:creationId xmlns:a16="http://schemas.microsoft.com/office/drawing/2014/main" id="{EC69D608-9A02-74C4-1827-960BF67BD03A}"/>
                    </a:ext>
                  </a:extLst>
                </p:cNvPr>
                <p:cNvGrpSpPr>
                  <a:grpSpLocks/>
                </p:cNvGrpSpPr>
                <p:nvPr/>
              </p:nvGrpSpPr>
              <p:grpSpPr bwMode="auto">
                <a:xfrm>
                  <a:off x="328" y="481"/>
                  <a:ext cx="5229" cy="4022"/>
                  <a:chOff x="328" y="481"/>
                  <a:chExt cx="5229" cy="4022"/>
                </a:xfrm>
              </p:grpSpPr>
              <p:sp>
                <p:nvSpPr>
                  <p:cNvPr id="14" name="Freeform 8">
                    <a:extLst>
                      <a:ext uri="{FF2B5EF4-FFF2-40B4-BE49-F238E27FC236}">
                        <a16:creationId xmlns:a16="http://schemas.microsoft.com/office/drawing/2014/main" id="{9412FE7A-087C-0358-1721-FA0EDBB62D9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5" name="Freeform 9">
                    <a:extLst>
                      <a:ext uri="{FF2B5EF4-FFF2-40B4-BE49-F238E27FC236}">
                        <a16:creationId xmlns:a16="http://schemas.microsoft.com/office/drawing/2014/main" id="{BC37ECA8-8975-1DB2-CE21-331A26490C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10">
                    <a:extLst>
                      <a:ext uri="{FF2B5EF4-FFF2-40B4-BE49-F238E27FC236}">
                        <a16:creationId xmlns:a16="http://schemas.microsoft.com/office/drawing/2014/main" id="{CABDBADA-6AC9-4269-0FF2-0C8FECC52710}"/>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1">
                    <a:extLst>
                      <a:ext uri="{FF2B5EF4-FFF2-40B4-BE49-F238E27FC236}">
                        <a16:creationId xmlns:a16="http://schemas.microsoft.com/office/drawing/2014/main" id="{6E9AD13B-8CC7-061E-D4DC-F00D06EAEA8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2">
                    <a:extLst>
                      <a:ext uri="{FF2B5EF4-FFF2-40B4-BE49-F238E27FC236}">
                        <a16:creationId xmlns:a16="http://schemas.microsoft.com/office/drawing/2014/main" id="{769FC2F9-1F21-F26D-F731-FDD34670BE69}"/>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19" name="Group 13">
                    <a:extLst>
                      <a:ext uri="{FF2B5EF4-FFF2-40B4-BE49-F238E27FC236}">
                        <a16:creationId xmlns:a16="http://schemas.microsoft.com/office/drawing/2014/main" id="{6A7CB9FE-F21F-5FBF-64C4-5561EBC03280}"/>
                      </a:ext>
                    </a:extLst>
                  </p:cNvPr>
                  <p:cNvGrpSpPr>
                    <a:grpSpLocks/>
                  </p:cNvGrpSpPr>
                  <p:nvPr/>
                </p:nvGrpSpPr>
                <p:grpSpPr bwMode="auto">
                  <a:xfrm>
                    <a:off x="469" y="481"/>
                    <a:ext cx="4931" cy="3697"/>
                    <a:chOff x="451" y="481"/>
                    <a:chExt cx="4931" cy="3697"/>
                  </a:xfrm>
                </p:grpSpPr>
                <p:sp>
                  <p:nvSpPr>
                    <p:cNvPr id="20" name="Freeform 14">
                      <a:extLst>
                        <a:ext uri="{FF2B5EF4-FFF2-40B4-BE49-F238E27FC236}">
                          <a16:creationId xmlns:a16="http://schemas.microsoft.com/office/drawing/2014/main" id="{D9C3CBD5-414A-95FF-7864-29BCE054D95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1" name="Line 15">
                      <a:extLst>
                        <a:ext uri="{FF2B5EF4-FFF2-40B4-BE49-F238E27FC236}">
                          <a16:creationId xmlns:a16="http://schemas.microsoft.com/office/drawing/2014/main" id="{25D06EE0-1CC7-F89B-6FEA-60F149179D9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3" name="Line 16">
                  <a:extLst>
                    <a:ext uri="{FF2B5EF4-FFF2-40B4-BE49-F238E27FC236}">
                      <a16:creationId xmlns:a16="http://schemas.microsoft.com/office/drawing/2014/main" id="{D9B77E1C-D083-94B1-0CF2-6F93B09F93E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1" name="Text Box 17">
                <a:extLst>
                  <a:ext uri="{FF2B5EF4-FFF2-40B4-BE49-F238E27FC236}">
                    <a16:creationId xmlns:a16="http://schemas.microsoft.com/office/drawing/2014/main" id="{760F2EBE-D285-D063-26CA-52ACE524B07A}"/>
                  </a:ext>
                </a:extLst>
              </p:cNvPr>
              <p:cNvSpPr txBox="1">
                <a:spLocks noChangeArrowheads="1"/>
              </p:cNvSpPr>
              <p:nvPr/>
            </p:nvSpPr>
            <p:spPr bwMode="auto">
              <a:xfrm>
                <a:off x="662" y="1101"/>
                <a:ext cx="4426"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9" name="Rectangle 18">
              <a:extLst>
                <a:ext uri="{FF2B5EF4-FFF2-40B4-BE49-F238E27FC236}">
                  <a16:creationId xmlns:a16="http://schemas.microsoft.com/office/drawing/2014/main" id="{9BFD8950-9E7C-E13B-AC08-841E07514EEA}"/>
                </a:ext>
              </a:extLst>
            </p:cNvPr>
            <p:cNvSpPr>
              <a:spLocks noChangeArrowheads="1"/>
            </p:cNvSpPr>
            <p:nvPr/>
          </p:nvSpPr>
          <p:spPr bwMode="auto">
            <a:xfrm>
              <a:off x="143" y="90"/>
              <a:ext cx="3313" cy="3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Zechariah 7:10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Do not oppress the widow or the fatherless, The alien or the poor.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sng" strike="noStrike" kern="0" cap="none" spc="0" normalizeH="0" baseline="0" noProof="0" dirty="0">
                  <a:ln>
                    <a:noFill/>
                  </a:ln>
                  <a:solidFill>
                    <a:prstClr val="black"/>
                  </a:solidFill>
                  <a:effectLst/>
                  <a:uLnTx/>
                  <a:uFillTx/>
                  <a:latin typeface="Arial" panose="020B0604020202020204" pitchFamily="34" charset="0"/>
                  <a:ea typeface="+mn-ea"/>
                  <a:cs typeface="+mn-cs"/>
                </a:rPr>
                <a:t>Let none of you plan evil in his heart against his brother</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p>
          </p:txBody>
        </p:sp>
      </p:grpSp>
      <p:sp>
        <p:nvSpPr>
          <p:cNvPr id="35"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34" name="Group 4">
            <a:extLst>
              <a:ext uri="{FF2B5EF4-FFF2-40B4-BE49-F238E27FC236}">
                <a16:creationId xmlns:a16="http://schemas.microsoft.com/office/drawing/2014/main" id="{E742CC15-35F2-A741-D8A8-8F40C96AE3A1}"/>
              </a:ext>
            </a:extLst>
          </p:cNvPr>
          <p:cNvGrpSpPr>
            <a:grpSpLocks/>
          </p:cNvGrpSpPr>
          <p:nvPr/>
        </p:nvGrpSpPr>
        <p:grpSpPr bwMode="auto">
          <a:xfrm>
            <a:off x="6738600" y="1090413"/>
            <a:ext cx="2376825" cy="2356153"/>
            <a:chOff x="24" y="40"/>
            <a:chExt cx="3432" cy="4662"/>
          </a:xfrm>
        </p:grpSpPr>
        <p:grpSp>
          <p:nvGrpSpPr>
            <p:cNvPr id="36" name="Group 5">
              <a:extLst>
                <a:ext uri="{FF2B5EF4-FFF2-40B4-BE49-F238E27FC236}">
                  <a16:creationId xmlns:a16="http://schemas.microsoft.com/office/drawing/2014/main" id="{E789EE2B-A918-0AC2-381E-1F949BEB74AB}"/>
                </a:ext>
              </a:extLst>
            </p:cNvPr>
            <p:cNvGrpSpPr>
              <a:grpSpLocks/>
            </p:cNvGrpSpPr>
            <p:nvPr/>
          </p:nvGrpSpPr>
          <p:grpSpPr bwMode="auto">
            <a:xfrm>
              <a:off x="24" y="40"/>
              <a:ext cx="3432" cy="4662"/>
              <a:chOff x="528" y="1098"/>
              <a:chExt cx="4789" cy="3414"/>
            </a:xfrm>
          </p:grpSpPr>
          <p:grpSp>
            <p:nvGrpSpPr>
              <p:cNvPr id="38" name="Group 37">
                <a:extLst>
                  <a:ext uri="{FF2B5EF4-FFF2-40B4-BE49-F238E27FC236}">
                    <a16:creationId xmlns:a16="http://schemas.microsoft.com/office/drawing/2014/main" id="{F24D2C44-1FB9-823D-E939-C21B4E045812}"/>
                  </a:ext>
                </a:extLst>
              </p:cNvPr>
              <p:cNvGrpSpPr>
                <a:grpSpLocks/>
              </p:cNvGrpSpPr>
              <p:nvPr/>
            </p:nvGrpSpPr>
            <p:grpSpPr bwMode="auto">
              <a:xfrm>
                <a:off x="528" y="1098"/>
                <a:ext cx="4789" cy="3414"/>
                <a:chOff x="328" y="481"/>
                <a:chExt cx="5229" cy="4022"/>
              </a:xfrm>
            </p:grpSpPr>
            <p:grpSp>
              <p:nvGrpSpPr>
                <p:cNvPr id="40" name="Group 7">
                  <a:extLst>
                    <a:ext uri="{FF2B5EF4-FFF2-40B4-BE49-F238E27FC236}">
                      <a16:creationId xmlns:a16="http://schemas.microsoft.com/office/drawing/2014/main" id="{EC69D608-9A02-74C4-1827-960BF67BD03A}"/>
                    </a:ext>
                  </a:extLst>
                </p:cNvPr>
                <p:cNvGrpSpPr>
                  <a:grpSpLocks/>
                </p:cNvGrpSpPr>
                <p:nvPr/>
              </p:nvGrpSpPr>
              <p:grpSpPr bwMode="auto">
                <a:xfrm>
                  <a:off x="328" y="481"/>
                  <a:ext cx="5229" cy="4022"/>
                  <a:chOff x="328" y="481"/>
                  <a:chExt cx="5229" cy="4022"/>
                </a:xfrm>
              </p:grpSpPr>
              <p:sp>
                <p:nvSpPr>
                  <p:cNvPr id="42" name="Freeform 8">
                    <a:extLst>
                      <a:ext uri="{FF2B5EF4-FFF2-40B4-BE49-F238E27FC236}">
                        <a16:creationId xmlns:a16="http://schemas.microsoft.com/office/drawing/2014/main" id="{9412FE7A-087C-0358-1721-FA0EDBB62D9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3" name="Freeform 9">
                    <a:extLst>
                      <a:ext uri="{FF2B5EF4-FFF2-40B4-BE49-F238E27FC236}">
                        <a16:creationId xmlns:a16="http://schemas.microsoft.com/office/drawing/2014/main" id="{BC37ECA8-8975-1DB2-CE21-331A26490C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4" name="Freeform 10">
                    <a:extLst>
                      <a:ext uri="{FF2B5EF4-FFF2-40B4-BE49-F238E27FC236}">
                        <a16:creationId xmlns:a16="http://schemas.microsoft.com/office/drawing/2014/main" id="{CABDBADA-6AC9-4269-0FF2-0C8FECC52710}"/>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5" name="Freeform 11">
                    <a:extLst>
                      <a:ext uri="{FF2B5EF4-FFF2-40B4-BE49-F238E27FC236}">
                        <a16:creationId xmlns:a16="http://schemas.microsoft.com/office/drawing/2014/main" id="{6E9AD13B-8CC7-061E-D4DC-F00D06EAEA8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6" name="Freeform 12">
                    <a:extLst>
                      <a:ext uri="{FF2B5EF4-FFF2-40B4-BE49-F238E27FC236}">
                        <a16:creationId xmlns:a16="http://schemas.microsoft.com/office/drawing/2014/main" id="{769FC2F9-1F21-F26D-F731-FDD34670BE69}"/>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47" name="Group 13">
                    <a:extLst>
                      <a:ext uri="{FF2B5EF4-FFF2-40B4-BE49-F238E27FC236}">
                        <a16:creationId xmlns:a16="http://schemas.microsoft.com/office/drawing/2014/main" id="{6A7CB9FE-F21F-5FBF-64C4-5561EBC03280}"/>
                      </a:ext>
                    </a:extLst>
                  </p:cNvPr>
                  <p:cNvGrpSpPr>
                    <a:grpSpLocks/>
                  </p:cNvGrpSpPr>
                  <p:nvPr/>
                </p:nvGrpSpPr>
                <p:grpSpPr bwMode="auto">
                  <a:xfrm>
                    <a:off x="469" y="481"/>
                    <a:ext cx="4931" cy="3697"/>
                    <a:chOff x="451" y="481"/>
                    <a:chExt cx="4931" cy="3697"/>
                  </a:xfrm>
                </p:grpSpPr>
                <p:sp>
                  <p:nvSpPr>
                    <p:cNvPr id="48" name="Freeform 14">
                      <a:extLst>
                        <a:ext uri="{FF2B5EF4-FFF2-40B4-BE49-F238E27FC236}">
                          <a16:creationId xmlns:a16="http://schemas.microsoft.com/office/drawing/2014/main" id="{D9C3CBD5-414A-95FF-7864-29BCE054D95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9" name="Line 15">
                      <a:extLst>
                        <a:ext uri="{FF2B5EF4-FFF2-40B4-BE49-F238E27FC236}">
                          <a16:creationId xmlns:a16="http://schemas.microsoft.com/office/drawing/2014/main" id="{25D06EE0-1CC7-F89B-6FEA-60F149179D9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41" name="Line 16">
                  <a:extLst>
                    <a:ext uri="{FF2B5EF4-FFF2-40B4-BE49-F238E27FC236}">
                      <a16:creationId xmlns:a16="http://schemas.microsoft.com/office/drawing/2014/main" id="{D9B77E1C-D083-94B1-0CF2-6F93B09F93E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39" name="Text Box 17">
                <a:extLst>
                  <a:ext uri="{FF2B5EF4-FFF2-40B4-BE49-F238E27FC236}">
                    <a16:creationId xmlns:a16="http://schemas.microsoft.com/office/drawing/2014/main" id="{760F2EBE-D285-D063-26CA-52ACE524B07A}"/>
                  </a:ext>
                </a:extLst>
              </p:cNvPr>
              <p:cNvSpPr txBox="1">
                <a:spLocks noChangeArrowheads="1"/>
              </p:cNvSpPr>
              <p:nvPr/>
            </p:nvSpPr>
            <p:spPr bwMode="auto">
              <a:xfrm>
                <a:off x="662" y="1101"/>
                <a:ext cx="4426"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37" name="Rectangle 18">
              <a:extLst>
                <a:ext uri="{FF2B5EF4-FFF2-40B4-BE49-F238E27FC236}">
                  <a16:creationId xmlns:a16="http://schemas.microsoft.com/office/drawing/2014/main" id="{9BFD8950-9E7C-E13B-AC08-841E07514EEA}"/>
                </a:ext>
              </a:extLst>
            </p:cNvPr>
            <p:cNvSpPr>
              <a:spLocks noChangeArrowheads="1"/>
            </p:cNvSpPr>
            <p:nvPr/>
          </p:nvSpPr>
          <p:spPr bwMode="auto">
            <a:xfrm>
              <a:off x="143" y="90"/>
              <a:ext cx="3313" cy="3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Matt. 12:34</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…out of the abundance of the heart, the mouth speaks.</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(cf. Prov. 4:23)</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242517869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xit" presetSubtype="21" fill="hold" nodeType="clickEffect">
                                  <p:stCondLst>
                                    <p:cond delay="0"/>
                                  </p:stCondLst>
                                  <p:childTnLst>
                                    <p:animEffect transition="out" filter="barn(inVertical)">
                                      <p:cBhvr>
                                        <p:cTn id="11" dur="500"/>
                                        <p:tgtEl>
                                          <p:spTgt spid="2"/>
                                        </p:tgtEl>
                                      </p:cBhvr>
                                    </p:animEffect>
                                    <p:set>
                                      <p:cBhvr>
                                        <p:cTn id="12" dur="1" fill="hold">
                                          <p:stCondLst>
                                            <p:cond delay="499"/>
                                          </p:stCondLst>
                                        </p:cTn>
                                        <p:tgtEl>
                                          <p:spTgt spid="2"/>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6" presetClass="exit" presetSubtype="21" fill="hold" nodeType="clickEffect">
                                  <p:stCondLst>
                                    <p:cond delay="0"/>
                                  </p:stCondLst>
                                  <p:childTnLst>
                                    <p:animEffect transition="out" filter="barn(inVertical)">
                                      <p:cBhvr>
                                        <p:cTn id="16" dur="500"/>
                                        <p:tgtEl>
                                          <p:spTgt spid="34"/>
                                        </p:tgtEl>
                                      </p:cBhvr>
                                    </p:animEffect>
                                    <p:set>
                                      <p:cBhvr>
                                        <p:cTn id="17" dur="1" fill="hold">
                                          <p:stCondLst>
                                            <p:cond delay="499"/>
                                          </p:stCondLst>
                                        </p:cTn>
                                        <p:tgtEl>
                                          <p:spTgt spid="3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3" name="Group 4">
            <a:extLst>
              <a:ext uri="{FF2B5EF4-FFF2-40B4-BE49-F238E27FC236}">
                <a16:creationId xmlns:a16="http://schemas.microsoft.com/office/drawing/2014/main" id="{A49993A7-0B17-2FDB-1D7A-163A5CF8026C}"/>
              </a:ext>
            </a:extLst>
          </p:cNvPr>
          <p:cNvGrpSpPr>
            <a:grpSpLocks/>
          </p:cNvGrpSpPr>
          <p:nvPr/>
        </p:nvGrpSpPr>
        <p:grpSpPr bwMode="auto">
          <a:xfrm>
            <a:off x="0" y="338328"/>
            <a:ext cx="6940296" cy="7717535"/>
            <a:chOff x="24" y="40"/>
            <a:chExt cx="3432" cy="4662"/>
          </a:xfrm>
        </p:grpSpPr>
        <p:grpSp>
          <p:nvGrpSpPr>
            <p:cNvPr id="4"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7" name="Group 6">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42" y="89"/>
              <a:ext cx="3302" cy="1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4:13-16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Come now, you who say, "Today or tomorrow we will go to such and such a city, spend a year there, buy and sell, and make a profit";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whereas you do not know what will happen tomorrow. For what is your life? It is even a vapor that appears for a little time and then vanishes away.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Instead you ought to say, "If the Lord wills, we shall live and do this or that."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now you boast in your arrogance.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All such boasting is evil.</a:t>
              </a:r>
            </a:p>
          </p:txBody>
        </p:sp>
      </p:grpSp>
      <p:sp>
        <p:nvSpPr>
          <p:cNvPr id="19"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spTree>
    <p:extLst>
      <p:ext uri="{BB962C8B-B14F-4D97-AF65-F5344CB8AC3E}">
        <p14:creationId xmlns:p14="http://schemas.microsoft.com/office/powerpoint/2010/main" val="3105036833"/>
      </p:ext>
    </p:extLst>
  </p:cSld>
  <p:clrMapOvr>
    <a:masterClrMapping/>
  </p:clrMapOvr>
  <p:transition spd="slow">
    <p:wipe dir="d"/>
  </p:transition>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3" name="Group 4">
            <a:extLst>
              <a:ext uri="{FF2B5EF4-FFF2-40B4-BE49-F238E27FC236}">
                <a16:creationId xmlns:a16="http://schemas.microsoft.com/office/drawing/2014/main" id="{A49993A7-0B17-2FDB-1D7A-163A5CF8026C}"/>
              </a:ext>
            </a:extLst>
          </p:cNvPr>
          <p:cNvGrpSpPr>
            <a:grpSpLocks/>
          </p:cNvGrpSpPr>
          <p:nvPr/>
        </p:nvGrpSpPr>
        <p:grpSpPr bwMode="auto">
          <a:xfrm>
            <a:off x="0" y="338328"/>
            <a:ext cx="6940296" cy="7717535"/>
            <a:chOff x="24" y="40"/>
            <a:chExt cx="3432" cy="4662"/>
          </a:xfrm>
        </p:grpSpPr>
        <p:grpSp>
          <p:nvGrpSpPr>
            <p:cNvPr id="4"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7" name="Group 6">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42" y="89"/>
              <a:ext cx="3302" cy="1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4:13-16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Come now, you who say, "Today or tomorrow we will go to such and such a city, spend a year there, buy and sell, and make a profit";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whereas you do not know what will happen tomorrow. For what is your life? It is even a vapor that appears for a little time and then vanishes away.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Instead you ought to say, "If the Lord wills, we shall live and do this or that."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now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boast in your arrogance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All such boasting is evil.</a:t>
              </a:r>
            </a:p>
          </p:txBody>
        </p:sp>
      </p:grpSp>
      <p:sp>
        <p:nvSpPr>
          <p:cNvPr id="19"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spTree>
    <p:extLst>
      <p:ext uri="{BB962C8B-B14F-4D97-AF65-F5344CB8AC3E}">
        <p14:creationId xmlns:p14="http://schemas.microsoft.com/office/powerpoint/2010/main" val="3330445680"/>
      </p:ext>
    </p:extLst>
  </p:cSld>
  <p:clrMapOvr>
    <a:masterClrMapping/>
  </p:clrMapOvr>
  <p:transition spd="slow">
    <p:wipe dir="r"/>
  </p:transition>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3" name="Group 4">
            <a:extLst>
              <a:ext uri="{FF2B5EF4-FFF2-40B4-BE49-F238E27FC236}">
                <a16:creationId xmlns:a16="http://schemas.microsoft.com/office/drawing/2014/main" id="{A49993A7-0B17-2FDB-1D7A-163A5CF8026C}"/>
              </a:ext>
            </a:extLst>
          </p:cNvPr>
          <p:cNvGrpSpPr>
            <a:grpSpLocks/>
          </p:cNvGrpSpPr>
          <p:nvPr/>
        </p:nvGrpSpPr>
        <p:grpSpPr bwMode="auto">
          <a:xfrm>
            <a:off x="0" y="338328"/>
            <a:ext cx="6940296" cy="7717535"/>
            <a:chOff x="24" y="40"/>
            <a:chExt cx="3432" cy="4662"/>
          </a:xfrm>
        </p:grpSpPr>
        <p:grpSp>
          <p:nvGrpSpPr>
            <p:cNvPr id="4"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7" name="Group 6">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42" y="89"/>
              <a:ext cx="3302" cy="1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4:13-16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Come now, you who say, "Today or tomorrow we will go to such and such a city, spend a year there, buy and sell, and make a profit";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whereas you do not know what will happen tomorrow. For what is your life? It is even a vapor that appears for a little time and then vanishes away.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Instead you ought to say, "If the Lord wills, we shall live and do this or that."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now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boast in your arrogance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All such boasting is evil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p>
          </p:txBody>
        </p:sp>
      </p:grpSp>
      <p:sp>
        <p:nvSpPr>
          <p:cNvPr id="19"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18" name="Group 4">
            <a:extLst>
              <a:ext uri="{FF2B5EF4-FFF2-40B4-BE49-F238E27FC236}">
                <a16:creationId xmlns:a16="http://schemas.microsoft.com/office/drawing/2014/main" id="{E742CC15-35F2-A741-D8A8-8F40C96AE3A1}"/>
              </a:ext>
            </a:extLst>
          </p:cNvPr>
          <p:cNvGrpSpPr>
            <a:grpSpLocks/>
          </p:cNvGrpSpPr>
          <p:nvPr/>
        </p:nvGrpSpPr>
        <p:grpSpPr bwMode="auto">
          <a:xfrm>
            <a:off x="6738600" y="1090413"/>
            <a:ext cx="2376825" cy="2356153"/>
            <a:chOff x="24" y="40"/>
            <a:chExt cx="3432" cy="4662"/>
          </a:xfrm>
        </p:grpSpPr>
        <p:grpSp>
          <p:nvGrpSpPr>
            <p:cNvPr id="20" name="Group 5">
              <a:extLst>
                <a:ext uri="{FF2B5EF4-FFF2-40B4-BE49-F238E27FC236}">
                  <a16:creationId xmlns:a16="http://schemas.microsoft.com/office/drawing/2014/main" id="{E789EE2B-A918-0AC2-381E-1F949BEB74AB}"/>
                </a:ext>
              </a:extLst>
            </p:cNvPr>
            <p:cNvGrpSpPr>
              <a:grpSpLocks/>
            </p:cNvGrpSpPr>
            <p:nvPr/>
          </p:nvGrpSpPr>
          <p:grpSpPr bwMode="auto">
            <a:xfrm>
              <a:off x="24" y="40"/>
              <a:ext cx="3432" cy="4662"/>
              <a:chOff x="528" y="1098"/>
              <a:chExt cx="4789" cy="3414"/>
            </a:xfrm>
          </p:grpSpPr>
          <p:grpSp>
            <p:nvGrpSpPr>
              <p:cNvPr id="22" name="Group 21">
                <a:extLst>
                  <a:ext uri="{FF2B5EF4-FFF2-40B4-BE49-F238E27FC236}">
                    <a16:creationId xmlns:a16="http://schemas.microsoft.com/office/drawing/2014/main" id="{F24D2C44-1FB9-823D-E939-C21B4E045812}"/>
                  </a:ext>
                </a:extLst>
              </p:cNvPr>
              <p:cNvGrpSpPr>
                <a:grpSpLocks/>
              </p:cNvGrpSpPr>
              <p:nvPr/>
            </p:nvGrpSpPr>
            <p:grpSpPr bwMode="auto">
              <a:xfrm>
                <a:off x="528" y="1098"/>
                <a:ext cx="4789" cy="3414"/>
                <a:chOff x="328" y="481"/>
                <a:chExt cx="5229" cy="4022"/>
              </a:xfrm>
            </p:grpSpPr>
            <p:grpSp>
              <p:nvGrpSpPr>
                <p:cNvPr id="35" name="Group 7">
                  <a:extLst>
                    <a:ext uri="{FF2B5EF4-FFF2-40B4-BE49-F238E27FC236}">
                      <a16:creationId xmlns:a16="http://schemas.microsoft.com/office/drawing/2014/main" id="{EC69D608-9A02-74C4-1827-960BF67BD03A}"/>
                    </a:ext>
                  </a:extLst>
                </p:cNvPr>
                <p:cNvGrpSpPr>
                  <a:grpSpLocks/>
                </p:cNvGrpSpPr>
                <p:nvPr/>
              </p:nvGrpSpPr>
              <p:grpSpPr bwMode="auto">
                <a:xfrm>
                  <a:off x="328" y="481"/>
                  <a:ext cx="5229" cy="4022"/>
                  <a:chOff x="328" y="481"/>
                  <a:chExt cx="5229" cy="4022"/>
                </a:xfrm>
              </p:grpSpPr>
              <p:sp>
                <p:nvSpPr>
                  <p:cNvPr id="37" name="Freeform 8">
                    <a:extLst>
                      <a:ext uri="{FF2B5EF4-FFF2-40B4-BE49-F238E27FC236}">
                        <a16:creationId xmlns:a16="http://schemas.microsoft.com/office/drawing/2014/main" id="{9412FE7A-087C-0358-1721-FA0EDBB62D9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8" name="Freeform 9">
                    <a:extLst>
                      <a:ext uri="{FF2B5EF4-FFF2-40B4-BE49-F238E27FC236}">
                        <a16:creationId xmlns:a16="http://schemas.microsoft.com/office/drawing/2014/main" id="{BC37ECA8-8975-1DB2-CE21-331A26490C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9" name="Freeform 10">
                    <a:extLst>
                      <a:ext uri="{FF2B5EF4-FFF2-40B4-BE49-F238E27FC236}">
                        <a16:creationId xmlns:a16="http://schemas.microsoft.com/office/drawing/2014/main" id="{CABDBADA-6AC9-4269-0FF2-0C8FECC52710}"/>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0" name="Freeform 11">
                    <a:extLst>
                      <a:ext uri="{FF2B5EF4-FFF2-40B4-BE49-F238E27FC236}">
                        <a16:creationId xmlns:a16="http://schemas.microsoft.com/office/drawing/2014/main" id="{6E9AD13B-8CC7-061E-D4DC-F00D06EAEA8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1" name="Freeform 12">
                    <a:extLst>
                      <a:ext uri="{FF2B5EF4-FFF2-40B4-BE49-F238E27FC236}">
                        <a16:creationId xmlns:a16="http://schemas.microsoft.com/office/drawing/2014/main" id="{769FC2F9-1F21-F26D-F731-FDD34670BE69}"/>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42" name="Group 13">
                    <a:extLst>
                      <a:ext uri="{FF2B5EF4-FFF2-40B4-BE49-F238E27FC236}">
                        <a16:creationId xmlns:a16="http://schemas.microsoft.com/office/drawing/2014/main" id="{6A7CB9FE-F21F-5FBF-64C4-5561EBC03280}"/>
                      </a:ext>
                    </a:extLst>
                  </p:cNvPr>
                  <p:cNvGrpSpPr>
                    <a:grpSpLocks/>
                  </p:cNvGrpSpPr>
                  <p:nvPr/>
                </p:nvGrpSpPr>
                <p:grpSpPr bwMode="auto">
                  <a:xfrm>
                    <a:off x="469" y="481"/>
                    <a:ext cx="4931" cy="3697"/>
                    <a:chOff x="451" y="481"/>
                    <a:chExt cx="4931" cy="3697"/>
                  </a:xfrm>
                </p:grpSpPr>
                <p:sp>
                  <p:nvSpPr>
                    <p:cNvPr id="43" name="Freeform 14">
                      <a:extLst>
                        <a:ext uri="{FF2B5EF4-FFF2-40B4-BE49-F238E27FC236}">
                          <a16:creationId xmlns:a16="http://schemas.microsoft.com/office/drawing/2014/main" id="{D9C3CBD5-414A-95FF-7864-29BCE054D95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4" name="Line 15">
                      <a:extLst>
                        <a:ext uri="{FF2B5EF4-FFF2-40B4-BE49-F238E27FC236}">
                          <a16:creationId xmlns:a16="http://schemas.microsoft.com/office/drawing/2014/main" id="{25D06EE0-1CC7-F89B-6FEA-60F149179D9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36" name="Line 16">
                  <a:extLst>
                    <a:ext uri="{FF2B5EF4-FFF2-40B4-BE49-F238E27FC236}">
                      <a16:creationId xmlns:a16="http://schemas.microsoft.com/office/drawing/2014/main" id="{D9B77E1C-D083-94B1-0CF2-6F93B09F93E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34" name="Text Box 17">
                <a:extLst>
                  <a:ext uri="{FF2B5EF4-FFF2-40B4-BE49-F238E27FC236}">
                    <a16:creationId xmlns:a16="http://schemas.microsoft.com/office/drawing/2014/main" id="{760F2EBE-D285-D063-26CA-52ACE524B07A}"/>
                  </a:ext>
                </a:extLst>
              </p:cNvPr>
              <p:cNvSpPr txBox="1">
                <a:spLocks noChangeArrowheads="1"/>
              </p:cNvSpPr>
              <p:nvPr/>
            </p:nvSpPr>
            <p:spPr bwMode="auto">
              <a:xfrm>
                <a:off x="662" y="1101"/>
                <a:ext cx="4426"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1" name="Rectangle 18">
              <a:extLst>
                <a:ext uri="{FF2B5EF4-FFF2-40B4-BE49-F238E27FC236}">
                  <a16:creationId xmlns:a16="http://schemas.microsoft.com/office/drawing/2014/main" id="{9BFD8950-9E7C-E13B-AC08-841E07514EEA}"/>
                </a:ext>
              </a:extLst>
            </p:cNvPr>
            <p:cNvSpPr>
              <a:spLocks noChangeArrowheads="1"/>
            </p:cNvSpPr>
            <p:nvPr/>
          </p:nvSpPr>
          <p:spPr bwMode="auto">
            <a:xfrm>
              <a:off x="143" y="90"/>
              <a:ext cx="3313" cy="3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Matt. 12:34</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…out of the abundance of the heart, the mouth speaks.</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(cf. Prov. 4:23)</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grpSp>
        <p:nvGrpSpPr>
          <p:cNvPr id="45" name="Group 4">
            <a:extLst>
              <a:ext uri="{FF2B5EF4-FFF2-40B4-BE49-F238E27FC236}">
                <a16:creationId xmlns:a16="http://schemas.microsoft.com/office/drawing/2014/main" id="{E742CC15-35F2-A741-D8A8-8F40C96AE3A1}"/>
              </a:ext>
            </a:extLst>
          </p:cNvPr>
          <p:cNvGrpSpPr>
            <a:grpSpLocks/>
          </p:cNvGrpSpPr>
          <p:nvPr/>
        </p:nvGrpSpPr>
        <p:grpSpPr bwMode="auto">
          <a:xfrm>
            <a:off x="1223883" y="3578050"/>
            <a:ext cx="4670473" cy="2485125"/>
            <a:chOff x="24" y="40"/>
            <a:chExt cx="3432" cy="4662"/>
          </a:xfrm>
        </p:grpSpPr>
        <p:grpSp>
          <p:nvGrpSpPr>
            <p:cNvPr id="46" name="Group 5">
              <a:extLst>
                <a:ext uri="{FF2B5EF4-FFF2-40B4-BE49-F238E27FC236}">
                  <a16:creationId xmlns:a16="http://schemas.microsoft.com/office/drawing/2014/main" id="{E789EE2B-A918-0AC2-381E-1F949BEB74AB}"/>
                </a:ext>
              </a:extLst>
            </p:cNvPr>
            <p:cNvGrpSpPr>
              <a:grpSpLocks/>
            </p:cNvGrpSpPr>
            <p:nvPr/>
          </p:nvGrpSpPr>
          <p:grpSpPr bwMode="auto">
            <a:xfrm>
              <a:off x="24" y="40"/>
              <a:ext cx="3432" cy="4662"/>
              <a:chOff x="528" y="1098"/>
              <a:chExt cx="4789" cy="3414"/>
            </a:xfrm>
          </p:grpSpPr>
          <p:grpSp>
            <p:nvGrpSpPr>
              <p:cNvPr id="48" name="Group 47">
                <a:extLst>
                  <a:ext uri="{FF2B5EF4-FFF2-40B4-BE49-F238E27FC236}">
                    <a16:creationId xmlns:a16="http://schemas.microsoft.com/office/drawing/2014/main" id="{F24D2C44-1FB9-823D-E939-C21B4E045812}"/>
                  </a:ext>
                </a:extLst>
              </p:cNvPr>
              <p:cNvGrpSpPr>
                <a:grpSpLocks/>
              </p:cNvGrpSpPr>
              <p:nvPr/>
            </p:nvGrpSpPr>
            <p:grpSpPr bwMode="auto">
              <a:xfrm>
                <a:off x="528" y="1098"/>
                <a:ext cx="4789" cy="3414"/>
                <a:chOff x="328" y="481"/>
                <a:chExt cx="5229" cy="4022"/>
              </a:xfrm>
            </p:grpSpPr>
            <p:grpSp>
              <p:nvGrpSpPr>
                <p:cNvPr id="50" name="Group 7">
                  <a:extLst>
                    <a:ext uri="{FF2B5EF4-FFF2-40B4-BE49-F238E27FC236}">
                      <a16:creationId xmlns:a16="http://schemas.microsoft.com/office/drawing/2014/main" id="{EC69D608-9A02-74C4-1827-960BF67BD03A}"/>
                    </a:ext>
                  </a:extLst>
                </p:cNvPr>
                <p:cNvGrpSpPr>
                  <a:grpSpLocks/>
                </p:cNvGrpSpPr>
                <p:nvPr/>
              </p:nvGrpSpPr>
              <p:grpSpPr bwMode="auto">
                <a:xfrm>
                  <a:off x="328" y="481"/>
                  <a:ext cx="5229" cy="4022"/>
                  <a:chOff x="328" y="481"/>
                  <a:chExt cx="5229" cy="4022"/>
                </a:xfrm>
              </p:grpSpPr>
              <p:sp>
                <p:nvSpPr>
                  <p:cNvPr id="52" name="Freeform 8">
                    <a:extLst>
                      <a:ext uri="{FF2B5EF4-FFF2-40B4-BE49-F238E27FC236}">
                        <a16:creationId xmlns:a16="http://schemas.microsoft.com/office/drawing/2014/main" id="{9412FE7A-087C-0358-1721-FA0EDBB62D9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3" name="Freeform 9">
                    <a:extLst>
                      <a:ext uri="{FF2B5EF4-FFF2-40B4-BE49-F238E27FC236}">
                        <a16:creationId xmlns:a16="http://schemas.microsoft.com/office/drawing/2014/main" id="{BC37ECA8-8975-1DB2-CE21-331A26490C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4" name="Freeform 10">
                    <a:extLst>
                      <a:ext uri="{FF2B5EF4-FFF2-40B4-BE49-F238E27FC236}">
                        <a16:creationId xmlns:a16="http://schemas.microsoft.com/office/drawing/2014/main" id="{CABDBADA-6AC9-4269-0FF2-0C8FECC52710}"/>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5" name="Freeform 11">
                    <a:extLst>
                      <a:ext uri="{FF2B5EF4-FFF2-40B4-BE49-F238E27FC236}">
                        <a16:creationId xmlns:a16="http://schemas.microsoft.com/office/drawing/2014/main" id="{6E9AD13B-8CC7-061E-D4DC-F00D06EAEA8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6" name="Freeform 12">
                    <a:extLst>
                      <a:ext uri="{FF2B5EF4-FFF2-40B4-BE49-F238E27FC236}">
                        <a16:creationId xmlns:a16="http://schemas.microsoft.com/office/drawing/2014/main" id="{769FC2F9-1F21-F26D-F731-FDD34670BE69}"/>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57" name="Group 13">
                    <a:extLst>
                      <a:ext uri="{FF2B5EF4-FFF2-40B4-BE49-F238E27FC236}">
                        <a16:creationId xmlns:a16="http://schemas.microsoft.com/office/drawing/2014/main" id="{6A7CB9FE-F21F-5FBF-64C4-5561EBC03280}"/>
                      </a:ext>
                    </a:extLst>
                  </p:cNvPr>
                  <p:cNvGrpSpPr>
                    <a:grpSpLocks/>
                  </p:cNvGrpSpPr>
                  <p:nvPr/>
                </p:nvGrpSpPr>
                <p:grpSpPr bwMode="auto">
                  <a:xfrm>
                    <a:off x="469" y="481"/>
                    <a:ext cx="4931" cy="3697"/>
                    <a:chOff x="451" y="481"/>
                    <a:chExt cx="4931" cy="3697"/>
                  </a:xfrm>
                </p:grpSpPr>
                <p:sp>
                  <p:nvSpPr>
                    <p:cNvPr id="58" name="Freeform 14">
                      <a:extLst>
                        <a:ext uri="{FF2B5EF4-FFF2-40B4-BE49-F238E27FC236}">
                          <a16:creationId xmlns:a16="http://schemas.microsoft.com/office/drawing/2014/main" id="{D9C3CBD5-414A-95FF-7864-29BCE054D95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9" name="Line 15">
                      <a:extLst>
                        <a:ext uri="{FF2B5EF4-FFF2-40B4-BE49-F238E27FC236}">
                          <a16:creationId xmlns:a16="http://schemas.microsoft.com/office/drawing/2014/main" id="{25D06EE0-1CC7-F89B-6FEA-60F149179D9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51" name="Line 16">
                  <a:extLst>
                    <a:ext uri="{FF2B5EF4-FFF2-40B4-BE49-F238E27FC236}">
                      <a16:creationId xmlns:a16="http://schemas.microsoft.com/office/drawing/2014/main" id="{D9B77E1C-D083-94B1-0CF2-6F93B09F93E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9" name="Text Box 17">
                <a:extLst>
                  <a:ext uri="{FF2B5EF4-FFF2-40B4-BE49-F238E27FC236}">
                    <a16:creationId xmlns:a16="http://schemas.microsoft.com/office/drawing/2014/main" id="{760F2EBE-D285-D063-26CA-52ACE524B07A}"/>
                  </a:ext>
                </a:extLst>
              </p:cNvPr>
              <p:cNvSpPr txBox="1">
                <a:spLocks noChangeArrowheads="1"/>
              </p:cNvSpPr>
              <p:nvPr/>
            </p:nvSpPr>
            <p:spPr bwMode="auto">
              <a:xfrm>
                <a:off x="662" y="1101"/>
                <a:ext cx="4426"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7" name="Rectangle 18">
              <a:extLst>
                <a:ext uri="{FF2B5EF4-FFF2-40B4-BE49-F238E27FC236}">
                  <a16:creationId xmlns:a16="http://schemas.microsoft.com/office/drawing/2014/main" id="{9BFD8950-9E7C-E13B-AC08-841E07514EEA}"/>
                </a:ext>
              </a:extLst>
            </p:cNvPr>
            <p:cNvSpPr>
              <a:spLocks noChangeArrowheads="1"/>
            </p:cNvSpPr>
            <p:nvPr/>
          </p:nvSpPr>
          <p:spPr bwMode="auto">
            <a:xfrm>
              <a:off x="143" y="90"/>
              <a:ext cx="3313" cy="3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1:21, 22</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Wherefore, lay apart all filthiness and superfluity of naughtiness, and receive with meekness the engrafted word,    which is able to save your souls.</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be doers of the word and not hearers only, deceiving your own selves.</a:t>
              </a:r>
            </a:p>
          </p:txBody>
        </p:sp>
      </p:grpSp>
    </p:spTree>
    <p:extLst>
      <p:ext uri="{BB962C8B-B14F-4D97-AF65-F5344CB8AC3E}">
        <p14:creationId xmlns:p14="http://schemas.microsoft.com/office/powerpoint/2010/main" val="58134533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outVertic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nodeType="clickEffect">
                                  <p:stCondLst>
                                    <p:cond delay="0"/>
                                  </p:stCondLst>
                                  <p:childTnLst>
                                    <p:set>
                                      <p:cBhvr>
                                        <p:cTn id="11" dur="1" fill="hold">
                                          <p:stCondLst>
                                            <p:cond delay="0"/>
                                          </p:stCondLst>
                                        </p:cTn>
                                        <p:tgtEl>
                                          <p:spTgt spid="45"/>
                                        </p:tgtEl>
                                        <p:attrNameLst>
                                          <p:attrName>style.visibility</p:attrName>
                                        </p:attrNameLst>
                                      </p:cBhvr>
                                      <p:to>
                                        <p:strVal val="visible"/>
                                      </p:to>
                                    </p:set>
                                    <p:animEffect transition="in" filter="barn(outVertical)">
                                      <p:cBhvr>
                                        <p:cTn id="12"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3" name="Group 4">
            <a:extLst>
              <a:ext uri="{FF2B5EF4-FFF2-40B4-BE49-F238E27FC236}">
                <a16:creationId xmlns:a16="http://schemas.microsoft.com/office/drawing/2014/main" id="{A49993A7-0B17-2FDB-1D7A-163A5CF8026C}"/>
              </a:ext>
            </a:extLst>
          </p:cNvPr>
          <p:cNvGrpSpPr>
            <a:grpSpLocks/>
          </p:cNvGrpSpPr>
          <p:nvPr/>
        </p:nvGrpSpPr>
        <p:grpSpPr bwMode="auto">
          <a:xfrm>
            <a:off x="0" y="338328"/>
            <a:ext cx="6940296" cy="7717535"/>
            <a:chOff x="24" y="40"/>
            <a:chExt cx="3432" cy="4662"/>
          </a:xfrm>
        </p:grpSpPr>
        <p:grpSp>
          <p:nvGrpSpPr>
            <p:cNvPr id="4"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7" name="Group 6">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42" y="89"/>
              <a:ext cx="3302" cy="1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4:13-16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Come now, you who say, "Today or tomorrow we will go to such and such a city, spend a year there, buy and sell, and make a profit";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whereas you do not know what will happen tomorrow. For what is your life? It is even a vapor that appears for a little time and then vanishes away.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Instead you ought to say, "If the Lord wills, we shall live and do this or that."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now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boast in your arrogance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All such boasting is evil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p>
          </p:txBody>
        </p:sp>
      </p:grpSp>
      <p:sp>
        <p:nvSpPr>
          <p:cNvPr id="19"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18" name="Group 4">
            <a:extLst>
              <a:ext uri="{FF2B5EF4-FFF2-40B4-BE49-F238E27FC236}">
                <a16:creationId xmlns:a16="http://schemas.microsoft.com/office/drawing/2014/main" id="{E742CC15-35F2-A741-D8A8-8F40C96AE3A1}"/>
              </a:ext>
            </a:extLst>
          </p:cNvPr>
          <p:cNvGrpSpPr>
            <a:grpSpLocks/>
          </p:cNvGrpSpPr>
          <p:nvPr/>
        </p:nvGrpSpPr>
        <p:grpSpPr bwMode="auto">
          <a:xfrm>
            <a:off x="6738600" y="1090413"/>
            <a:ext cx="2376825" cy="2356153"/>
            <a:chOff x="24" y="40"/>
            <a:chExt cx="3432" cy="4662"/>
          </a:xfrm>
        </p:grpSpPr>
        <p:grpSp>
          <p:nvGrpSpPr>
            <p:cNvPr id="20" name="Group 5">
              <a:extLst>
                <a:ext uri="{FF2B5EF4-FFF2-40B4-BE49-F238E27FC236}">
                  <a16:creationId xmlns:a16="http://schemas.microsoft.com/office/drawing/2014/main" id="{E789EE2B-A918-0AC2-381E-1F949BEB74AB}"/>
                </a:ext>
              </a:extLst>
            </p:cNvPr>
            <p:cNvGrpSpPr>
              <a:grpSpLocks/>
            </p:cNvGrpSpPr>
            <p:nvPr/>
          </p:nvGrpSpPr>
          <p:grpSpPr bwMode="auto">
            <a:xfrm>
              <a:off x="24" y="40"/>
              <a:ext cx="3432" cy="4662"/>
              <a:chOff x="528" y="1098"/>
              <a:chExt cx="4789" cy="3414"/>
            </a:xfrm>
          </p:grpSpPr>
          <p:grpSp>
            <p:nvGrpSpPr>
              <p:cNvPr id="22" name="Group 21">
                <a:extLst>
                  <a:ext uri="{FF2B5EF4-FFF2-40B4-BE49-F238E27FC236}">
                    <a16:creationId xmlns:a16="http://schemas.microsoft.com/office/drawing/2014/main" id="{F24D2C44-1FB9-823D-E939-C21B4E045812}"/>
                  </a:ext>
                </a:extLst>
              </p:cNvPr>
              <p:cNvGrpSpPr>
                <a:grpSpLocks/>
              </p:cNvGrpSpPr>
              <p:nvPr/>
            </p:nvGrpSpPr>
            <p:grpSpPr bwMode="auto">
              <a:xfrm>
                <a:off x="528" y="1098"/>
                <a:ext cx="4789" cy="3414"/>
                <a:chOff x="328" y="481"/>
                <a:chExt cx="5229" cy="4022"/>
              </a:xfrm>
            </p:grpSpPr>
            <p:grpSp>
              <p:nvGrpSpPr>
                <p:cNvPr id="35" name="Group 7">
                  <a:extLst>
                    <a:ext uri="{FF2B5EF4-FFF2-40B4-BE49-F238E27FC236}">
                      <a16:creationId xmlns:a16="http://schemas.microsoft.com/office/drawing/2014/main" id="{EC69D608-9A02-74C4-1827-960BF67BD03A}"/>
                    </a:ext>
                  </a:extLst>
                </p:cNvPr>
                <p:cNvGrpSpPr>
                  <a:grpSpLocks/>
                </p:cNvGrpSpPr>
                <p:nvPr/>
              </p:nvGrpSpPr>
              <p:grpSpPr bwMode="auto">
                <a:xfrm>
                  <a:off x="328" y="481"/>
                  <a:ext cx="5229" cy="4022"/>
                  <a:chOff x="328" y="481"/>
                  <a:chExt cx="5229" cy="4022"/>
                </a:xfrm>
              </p:grpSpPr>
              <p:sp>
                <p:nvSpPr>
                  <p:cNvPr id="37" name="Freeform 8">
                    <a:extLst>
                      <a:ext uri="{FF2B5EF4-FFF2-40B4-BE49-F238E27FC236}">
                        <a16:creationId xmlns:a16="http://schemas.microsoft.com/office/drawing/2014/main" id="{9412FE7A-087C-0358-1721-FA0EDBB62D9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8" name="Freeform 9">
                    <a:extLst>
                      <a:ext uri="{FF2B5EF4-FFF2-40B4-BE49-F238E27FC236}">
                        <a16:creationId xmlns:a16="http://schemas.microsoft.com/office/drawing/2014/main" id="{BC37ECA8-8975-1DB2-CE21-331A26490C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9" name="Freeform 10">
                    <a:extLst>
                      <a:ext uri="{FF2B5EF4-FFF2-40B4-BE49-F238E27FC236}">
                        <a16:creationId xmlns:a16="http://schemas.microsoft.com/office/drawing/2014/main" id="{CABDBADA-6AC9-4269-0FF2-0C8FECC52710}"/>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0" name="Freeform 11">
                    <a:extLst>
                      <a:ext uri="{FF2B5EF4-FFF2-40B4-BE49-F238E27FC236}">
                        <a16:creationId xmlns:a16="http://schemas.microsoft.com/office/drawing/2014/main" id="{6E9AD13B-8CC7-061E-D4DC-F00D06EAEA8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1" name="Freeform 12">
                    <a:extLst>
                      <a:ext uri="{FF2B5EF4-FFF2-40B4-BE49-F238E27FC236}">
                        <a16:creationId xmlns:a16="http://schemas.microsoft.com/office/drawing/2014/main" id="{769FC2F9-1F21-F26D-F731-FDD34670BE69}"/>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42" name="Group 13">
                    <a:extLst>
                      <a:ext uri="{FF2B5EF4-FFF2-40B4-BE49-F238E27FC236}">
                        <a16:creationId xmlns:a16="http://schemas.microsoft.com/office/drawing/2014/main" id="{6A7CB9FE-F21F-5FBF-64C4-5561EBC03280}"/>
                      </a:ext>
                    </a:extLst>
                  </p:cNvPr>
                  <p:cNvGrpSpPr>
                    <a:grpSpLocks/>
                  </p:cNvGrpSpPr>
                  <p:nvPr/>
                </p:nvGrpSpPr>
                <p:grpSpPr bwMode="auto">
                  <a:xfrm>
                    <a:off x="469" y="481"/>
                    <a:ext cx="4931" cy="3697"/>
                    <a:chOff x="451" y="481"/>
                    <a:chExt cx="4931" cy="3697"/>
                  </a:xfrm>
                </p:grpSpPr>
                <p:sp>
                  <p:nvSpPr>
                    <p:cNvPr id="43" name="Freeform 14">
                      <a:extLst>
                        <a:ext uri="{FF2B5EF4-FFF2-40B4-BE49-F238E27FC236}">
                          <a16:creationId xmlns:a16="http://schemas.microsoft.com/office/drawing/2014/main" id="{D9C3CBD5-414A-95FF-7864-29BCE054D95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4" name="Line 15">
                      <a:extLst>
                        <a:ext uri="{FF2B5EF4-FFF2-40B4-BE49-F238E27FC236}">
                          <a16:creationId xmlns:a16="http://schemas.microsoft.com/office/drawing/2014/main" id="{25D06EE0-1CC7-F89B-6FEA-60F149179D9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36" name="Line 16">
                  <a:extLst>
                    <a:ext uri="{FF2B5EF4-FFF2-40B4-BE49-F238E27FC236}">
                      <a16:creationId xmlns:a16="http://schemas.microsoft.com/office/drawing/2014/main" id="{D9B77E1C-D083-94B1-0CF2-6F93B09F93E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34" name="Text Box 17">
                <a:extLst>
                  <a:ext uri="{FF2B5EF4-FFF2-40B4-BE49-F238E27FC236}">
                    <a16:creationId xmlns:a16="http://schemas.microsoft.com/office/drawing/2014/main" id="{760F2EBE-D285-D063-26CA-52ACE524B07A}"/>
                  </a:ext>
                </a:extLst>
              </p:cNvPr>
              <p:cNvSpPr txBox="1">
                <a:spLocks noChangeArrowheads="1"/>
              </p:cNvSpPr>
              <p:nvPr/>
            </p:nvSpPr>
            <p:spPr bwMode="auto">
              <a:xfrm>
                <a:off x="662" y="1101"/>
                <a:ext cx="4426"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1" name="Rectangle 18">
              <a:extLst>
                <a:ext uri="{FF2B5EF4-FFF2-40B4-BE49-F238E27FC236}">
                  <a16:creationId xmlns:a16="http://schemas.microsoft.com/office/drawing/2014/main" id="{9BFD8950-9E7C-E13B-AC08-841E07514EEA}"/>
                </a:ext>
              </a:extLst>
            </p:cNvPr>
            <p:cNvSpPr>
              <a:spLocks noChangeArrowheads="1"/>
            </p:cNvSpPr>
            <p:nvPr/>
          </p:nvSpPr>
          <p:spPr bwMode="auto">
            <a:xfrm>
              <a:off x="143" y="90"/>
              <a:ext cx="3313" cy="3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Matt. 12:34</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…out of the abundance of the heart, the mouth speaks.</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(cf. Prov. 4:23)</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grpSp>
        <p:nvGrpSpPr>
          <p:cNvPr id="45" name="Group 4">
            <a:extLst>
              <a:ext uri="{FF2B5EF4-FFF2-40B4-BE49-F238E27FC236}">
                <a16:creationId xmlns:a16="http://schemas.microsoft.com/office/drawing/2014/main" id="{E742CC15-35F2-A741-D8A8-8F40C96AE3A1}"/>
              </a:ext>
            </a:extLst>
          </p:cNvPr>
          <p:cNvGrpSpPr>
            <a:grpSpLocks/>
          </p:cNvGrpSpPr>
          <p:nvPr/>
        </p:nvGrpSpPr>
        <p:grpSpPr bwMode="auto">
          <a:xfrm>
            <a:off x="1223883" y="3578050"/>
            <a:ext cx="4670473" cy="2485125"/>
            <a:chOff x="24" y="40"/>
            <a:chExt cx="3432" cy="4662"/>
          </a:xfrm>
        </p:grpSpPr>
        <p:grpSp>
          <p:nvGrpSpPr>
            <p:cNvPr id="46" name="Group 5">
              <a:extLst>
                <a:ext uri="{FF2B5EF4-FFF2-40B4-BE49-F238E27FC236}">
                  <a16:creationId xmlns:a16="http://schemas.microsoft.com/office/drawing/2014/main" id="{E789EE2B-A918-0AC2-381E-1F949BEB74AB}"/>
                </a:ext>
              </a:extLst>
            </p:cNvPr>
            <p:cNvGrpSpPr>
              <a:grpSpLocks/>
            </p:cNvGrpSpPr>
            <p:nvPr/>
          </p:nvGrpSpPr>
          <p:grpSpPr bwMode="auto">
            <a:xfrm>
              <a:off x="24" y="40"/>
              <a:ext cx="3432" cy="4662"/>
              <a:chOff x="528" y="1098"/>
              <a:chExt cx="4789" cy="3414"/>
            </a:xfrm>
          </p:grpSpPr>
          <p:grpSp>
            <p:nvGrpSpPr>
              <p:cNvPr id="48" name="Group 47">
                <a:extLst>
                  <a:ext uri="{FF2B5EF4-FFF2-40B4-BE49-F238E27FC236}">
                    <a16:creationId xmlns:a16="http://schemas.microsoft.com/office/drawing/2014/main" id="{F24D2C44-1FB9-823D-E939-C21B4E045812}"/>
                  </a:ext>
                </a:extLst>
              </p:cNvPr>
              <p:cNvGrpSpPr>
                <a:grpSpLocks/>
              </p:cNvGrpSpPr>
              <p:nvPr/>
            </p:nvGrpSpPr>
            <p:grpSpPr bwMode="auto">
              <a:xfrm>
                <a:off x="528" y="1098"/>
                <a:ext cx="4789" cy="3414"/>
                <a:chOff x="328" y="481"/>
                <a:chExt cx="5229" cy="4022"/>
              </a:xfrm>
            </p:grpSpPr>
            <p:grpSp>
              <p:nvGrpSpPr>
                <p:cNvPr id="50" name="Group 7">
                  <a:extLst>
                    <a:ext uri="{FF2B5EF4-FFF2-40B4-BE49-F238E27FC236}">
                      <a16:creationId xmlns:a16="http://schemas.microsoft.com/office/drawing/2014/main" id="{EC69D608-9A02-74C4-1827-960BF67BD03A}"/>
                    </a:ext>
                  </a:extLst>
                </p:cNvPr>
                <p:cNvGrpSpPr>
                  <a:grpSpLocks/>
                </p:cNvGrpSpPr>
                <p:nvPr/>
              </p:nvGrpSpPr>
              <p:grpSpPr bwMode="auto">
                <a:xfrm>
                  <a:off x="328" y="481"/>
                  <a:ext cx="5229" cy="4022"/>
                  <a:chOff x="328" y="481"/>
                  <a:chExt cx="5229" cy="4022"/>
                </a:xfrm>
              </p:grpSpPr>
              <p:sp>
                <p:nvSpPr>
                  <p:cNvPr id="52" name="Freeform 8">
                    <a:extLst>
                      <a:ext uri="{FF2B5EF4-FFF2-40B4-BE49-F238E27FC236}">
                        <a16:creationId xmlns:a16="http://schemas.microsoft.com/office/drawing/2014/main" id="{9412FE7A-087C-0358-1721-FA0EDBB62D9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3" name="Freeform 9">
                    <a:extLst>
                      <a:ext uri="{FF2B5EF4-FFF2-40B4-BE49-F238E27FC236}">
                        <a16:creationId xmlns:a16="http://schemas.microsoft.com/office/drawing/2014/main" id="{BC37ECA8-8975-1DB2-CE21-331A26490C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4" name="Freeform 10">
                    <a:extLst>
                      <a:ext uri="{FF2B5EF4-FFF2-40B4-BE49-F238E27FC236}">
                        <a16:creationId xmlns:a16="http://schemas.microsoft.com/office/drawing/2014/main" id="{CABDBADA-6AC9-4269-0FF2-0C8FECC52710}"/>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5" name="Freeform 11">
                    <a:extLst>
                      <a:ext uri="{FF2B5EF4-FFF2-40B4-BE49-F238E27FC236}">
                        <a16:creationId xmlns:a16="http://schemas.microsoft.com/office/drawing/2014/main" id="{6E9AD13B-8CC7-061E-D4DC-F00D06EAEA8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6" name="Freeform 12">
                    <a:extLst>
                      <a:ext uri="{FF2B5EF4-FFF2-40B4-BE49-F238E27FC236}">
                        <a16:creationId xmlns:a16="http://schemas.microsoft.com/office/drawing/2014/main" id="{769FC2F9-1F21-F26D-F731-FDD34670BE69}"/>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57" name="Group 13">
                    <a:extLst>
                      <a:ext uri="{FF2B5EF4-FFF2-40B4-BE49-F238E27FC236}">
                        <a16:creationId xmlns:a16="http://schemas.microsoft.com/office/drawing/2014/main" id="{6A7CB9FE-F21F-5FBF-64C4-5561EBC03280}"/>
                      </a:ext>
                    </a:extLst>
                  </p:cNvPr>
                  <p:cNvGrpSpPr>
                    <a:grpSpLocks/>
                  </p:cNvGrpSpPr>
                  <p:nvPr/>
                </p:nvGrpSpPr>
                <p:grpSpPr bwMode="auto">
                  <a:xfrm>
                    <a:off x="469" y="481"/>
                    <a:ext cx="4931" cy="3697"/>
                    <a:chOff x="451" y="481"/>
                    <a:chExt cx="4931" cy="3697"/>
                  </a:xfrm>
                </p:grpSpPr>
                <p:sp>
                  <p:nvSpPr>
                    <p:cNvPr id="58" name="Freeform 14">
                      <a:extLst>
                        <a:ext uri="{FF2B5EF4-FFF2-40B4-BE49-F238E27FC236}">
                          <a16:creationId xmlns:a16="http://schemas.microsoft.com/office/drawing/2014/main" id="{D9C3CBD5-414A-95FF-7864-29BCE054D95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9" name="Line 15">
                      <a:extLst>
                        <a:ext uri="{FF2B5EF4-FFF2-40B4-BE49-F238E27FC236}">
                          <a16:creationId xmlns:a16="http://schemas.microsoft.com/office/drawing/2014/main" id="{25D06EE0-1CC7-F89B-6FEA-60F149179D9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51" name="Line 16">
                  <a:extLst>
                    <a:ext uri="{FF2B5EF4-FFF2-40B4-BE49-F238E27FC236}">
                      <a16:creationId xmlns:a16="http://schemas.microsoft.com/office/drawing/2014/main" id="{D9B77E1C-D083-94B1-0CF2-6F93B09F93E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9" name="Text Box 17">
                <a:extLst>
                  <a:ext uri="{FF2B5EF4-FFF2-40B4-BE49-F238E27FC236}">
                    <a16:creationId xmlns:a16="http://schemas.microsoft.com/office/drawing/2014/main" id="{760F2EBE-D285-D063-26CA-52ACE524B07A}"/>
                  </a:ext>
                </a:extLst>
              </p:cNvPr>
              <p:cNvSpPr txBox="1">
                <a:spLocks noChangeArrowheads="1"/>
              </p:cNvSpPr>
              <p:nvPr/>
            </p:nvSpPr>
            <p:spPr bwMode="auto">
              <a:xfrm>
                <a:off x="662" y="1101"/>
                <a:ext cx="4426"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7" name="Rectangle 18">
              <a:extLst>
                <a:ext uri="{FF2B5EF4-FFF2-40B4-BE49-F238E27FC236}">
                  <a16:creationId xmlns:a16="http://schemas.microsoft.com/office/drawing/2014/main" id="{9BFD8950-9E7C-E13B-AC08-841E07514EEA}"/>
                </a:ext>
              </a:extLst>
            </p:cNvPr>
            <p:cNvSpPr>
              <a:spLocks noChangeArrowheads="1"/>
            </p:cNvSpPr>
            <p:nvPr/>
          </p:nvSpPr>
          <p:spPr bwMode="auto">
            <a:xfrm>
              <a:off x="143" y="90"/>
              <a:ext cx="3313" cy="3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1:21, 22</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Wherefore, lay apart all filthiness and superfluity of naughtiness, 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receive with meekness the engrafted word,    which is able to save your souls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be doers of the word and not hearers only, deceiving your own selves.</a:t>
              </a:r>
            </a:p>
          </p:txBody>
        </p:sp>
      </p:grpSp>
    </p:spTree>
    <p:extLst>
      <p:ext uri="{BB962C8B-B14F-4D97-AF65-F5344CB8AC3E}">
        <p14:creationId xmlns:p14="http://schemas.microsoft.com/office/powerpoint/2010/main" val="2860837720"/>
      </p:ext>
    </p:extLst>
  </p:cSld>
  <p:clrMapOvr>
    <a:masterClrMapping/>
  </p:clrMapOvr>
  <p:transition spd="slow">
    <p:wipe dir="d"/>
  </p:transition>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3" name="Group 4">
            <a:extLst>
              <a:ext uri="{FF2B5EF4-FFF2-40B4-BE49-F238E27FC236}">
                <a16:creationId xmlns:a16="http://schemas.microsoft.com/office/drawing/2014/main" id="{A49993A7-0B17-2FDB-1D7A-163A5CF8026C}"/>
              </a:ext>
            </a:extLst>
          </p:cNvPr>
          <p:cNvGrpSpPr>
            <a:grpSpLocks/>
          </p:cNvGrpSpPr>
          <p:nvPr/>
        </p:nvGrpSpPr>
        <p:grpSpPr bwMode="auto">
          <a:xfrm>
            <a:off x="0" y="338328"/>
            <a:ext cx="6940296" cy="7717535"/>
            <a:chOff x="24" y="40"/>
            <a:chExt cx="3432" cy="4662"/>
          </a:xfrm>
        </p:grpSpPr>
        <p:grpSp>
          <p:nvGrpSpPr>
            <p:cNvPr id="4" name="Group 5">
              <a:extLst>
                <a:ext uri="{FF2B5EF4-FFF2-40B4-BE49-F238E27FC236}">
                  <a16:creationId xmlns:a16="http://schemas.microsoft.com/office/drawing/2014/main" id="{1D145996-B8D6-3D7D-8769-2B9CFD147A84}"/>
                </a:ext>
              </a:extLst>
            </p:cNvPr>
            <p:cNvGrpSpPr>
              <a:grpSpLocks/>
            </p:cNvGrpSpPr>
            <p:nvPr/>
          </p:nvGrpSpPr>
          <p:grpSpPr bwMode="auto">
            <a:xfrm>
              <a:off x="24" y="40"/>
              <a:ext cx="3432" cy="4662"/>
              <a:chOff x="528" y="1098"/>
              <a:chExt cx="4789" cy="3414"/>
            </a:xfrm>
          </p:grpSpPr>
          <p:grpSp>
            <p:nvGrpSpPr>
              <p:cNvPr id="7" name="Group 6">
                <a:extLst>
                  <a:ext uri="{FF2B5EF4-FFF2-40B4-BE49-F238E27FC236}">
                    <a16:creationId xmlns:a16="http://schemas.microsoft.com/office/drawing/2014/main" id="{808A0A24-71EF-2595-B827-8322BA20E168}"/>
                  </a:ext>
                </a:extLst>
              </p:cNvPr>
              <p:cNvGrpSpPr>
                <a:grpSpLocks/>
              </p:cNvGrpSpPr>
              <p:nvPr/>
            </p:nvGrpSpPr>
            <p:grpSpPr bwMode="auto">
              <a:xfrm>
                <a:off x="528" y="1098"/>
                <a:ext cx="4789" cy="3414"/>
                <a:chOff x="328" y="481"/>
                <a:chExt cx="5229" cy="4022"/>
              </a:xfrm>
            </p:grpSpPr>
            <p:grpSp>
              <p:nvGrpSpPr>
                <p:cNvPr id="24" name="Group 7">
                  <a:extLst>
                    <a:ext uri="{FF2B5EF4-FFF2-40B4-BE49-F238E27FC236}">
                      <a16:creationId xmlns:a16="http://schemas.microsoft.com/office/drawing/2014/main" id="{56093D06-DEDF-7678-2725-427732F1F83C}"/>
                    </a:ext>
                  </a:extLst>
                </p:cNvPr>
                <p:cNvGrpSpPr>
                  <a:grpSpLocks/>
                </p:cNvGrpSpPr>
                <p:nvPr/>
              </p:nvGrpSpPr>
              <p:grpSpPr bwMode="auto">
                <a:xfrm>
                  <a:off x="328" y="481"/>
                  <a:ext cx="5229" cy="4022"/>
                  <a:chOff x="328" y="481"/>
                  <a:chExt cx="5229" cy="4022"/>
                </a:xfrm>
              </p:grpSpPr>
              <p:sp>
                <p:nvSpPr>
                  <p:cNvPr id="26" name="Freeform 8">
                    <a:extLst>
                      <a:ext uri="{FF2B5EF4-FFF2-40B4-BE49-F238E27FC236}">
                        <a16:creationId xmlns:a16="http://schemas.microsoft.com/office/drawing/2014/main" id="{FD35F294-2EB8-1994-9D9E-C9A7F2897EAE}"/>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7" name="Freeform 9">
                    <a:extLst>
                      <a:ext uri="{FF2B5EF4-FFF2-40B4-BE49-F238E27FC236}">
                        <a16:creationId xmlns:a16="http://schemas.microsoft.com/office/drawing/2014/main" id="{695B624C-86F4-711B-11D0-E000911C19AB}"/>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8" name="Freeform 10">
                    <a:extLst>
                      <a:ext uri="{FF2B5EF4-FFF2-40B4-BE49-F238E27FC236}">
                        <a16:creationId xmlns:a16="http://schemas.microsoft.com/office/drawing/2014/main" id="{B5DFC2C5-79EC-4688-4107-D300B31DBA3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9" name="Freeform 11">
                    <a:extLst>
                      <a:ext uri="{FF2B5EF4-FFF2-40B4-BE49-F238E27FC236}">
                        <a16:creationId xmlns:a16="http://schemas.microsoft.com/office/drawing/2014/main" id="{00A80D50-5D34-3B33-8375-7C2EDEEC0873}"/>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0" name="Freeform 12">
                    <a:extLst>
                      <a:ext uri="{FF2B5EF4-FFF2-40B4-BE49-F238E27FC236}">
                        <a16:creationId xmlns:a16="http://schemas.microsoft.com/office/drawing/2014/main" id="{45A5A511-3A2F-9235-45DC-6E441A26134D}"/>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31" name="Group 13">
                    <a:extLst>
                      <a:ext uri="{FF2B5EF4-FFF2-40B4-BE49-F238E27FC236}">
                        <a16:creationId xmlns:a16="http://schemas.microsoft.com/office/drawing/2014/main" id="{F8CD9B13-FDEC-4C9A-711A-27037C82FA82}"/>
                      </a:ext>
                    </a:extLst>
                  </p:cNvPr>
                  <p:cNvGrpSpPr>
                    <a:grpSpLocks/>
                  </p:cNvGrpSpPr>
                  <p:nvPr/>
                </p:nvGrpSpPr>
                <p:grpSpPr bwMode="auto">
                  <a:xfrm>
                    <a:off x="469" y="481"/>
                    <a:ext cx="4931" cy="3697"/>
                    <a:chOff x="451" y="481"/>
                    <a:chExt cx="4931" cy="3697"/>
                  </a:xfrm>
                </p:grpSpPr>
                <p:sp>
                  <p:nvSpPr>
                    <p:cNvPr id="32" name="Freeform 14">
                      <a:extLst>
                        <a:ext uri="{FF2B5EF4-FFF2-40B4-BE49-F238E27FC236}">
                          <a16:creationId xmlns:a16="http://schemas.microsoft.com/office/drawing/2014/main" id="{29459750-45DD-2234-B5B8-F7B97B4202C0}"/>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3" name="Line 15">
                      <a:extLst>
                        <a:ext uri="{FF2B5EF4-FFF2-40B4-BE49-F238E27FC236}">
                          <a16:creationId xmlns:a16="http://schemas.microsoft.com/office/drawing/2014/main" id="{3E008543-F526-306A-7045-12F05793AF09}"/>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25" name="Line 16">
                  <a:extLst>
                    <a:ext uri="{FF2B5EF4-FFF2-40B4-BE49-F238E27FC236}">
                      <a16:creationId xmlns:a16="http://schemas.microsoft.com/office/drawing/2014/main" id="{DD3E4E3C-2DB3-61BB-11EB-92157723A8F2}"/>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3" name="Text Box 17">
                <a:extLst>
                  <a:ext uri="{FF2B5EF4-FFF2-40B4-BE49-F238E27FC236}">
                    <a16:creationId xmlns:a16="http://schemas.microsoft.com/office/drawing/2014/main" id="{7B201282-C8D3-938F-AF7D-33F019DA593D}"/>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5" name="Rectangle 18">
              <a:extLst>
                <a:ext uri="{FF2B5EF4-FFF2-40B4-BE49-F238E27FC236}">
                  <a16:creationId xmlns:a16="http://schemas.microsoft.com/office/drawing/2014/main" id="{7A2E4747-AC54-F3D9-19FB-2F62A600EC10}"/>
                </a:ext>
              </a:extLst>
            </p:cNvPr>
            <p:cNvSpPr>
              <a:spLocks noChangeArrowheads="1"/>
            </p:cNvSpPr>
            <p:nvPr/>
          </p:nvSpPr>
          <p:spPr bwMode="auto">
            <a:xfrm>
              <a:off x="142" y="89"/>
              <a:ext cx="3302" cy="1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4:13-16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Come now, you who say, "Today or tomorrow we will go to such and such a city, spend a year there, buy and sell, and make a profit";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whereas you do not know what will happen tomorrow. For what is your life? It is even a vapor that appears for a little time and then vanishes away.</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15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Instead you ought to say, "If the Lord wills, we shall live and do this or that."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now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you boast in your arrogance</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
                    <a:solidFill>
                      <a:srgbClr val="FF0000"/>
                    </a:solidFill>
                  </a:uFill>
                  <a:latin typeface="Arial" panose="020B0604020202020204" pitchFamily="34" charset="0"/>
                  <a:ea typeface="+mn-ea"/>
                  <a:cs typeface="+mn-cs"/>
                </a:rPr>
                <a:t>All such boasting is evil</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p>
          </p:txBody>
        </p:sp>
      </p:grpSp>
      <p:sp>
        <p:nvSpPr>
          <p:cNvPr id="19"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18" name="Group 4">
            <a:extLst>
              <a:ext uri="{FF2B5EF4-FFF2-40B4-BE49-F238E27FC236}">
                <a16:creationId xmlns:a16="http://schemas.microsoft.com/office/drawing/2014/main" id="{E742CC15-35F2-A741-D8A8-8F40C96AE3A1}"/>
              </a:ext>
            </a:extLst>
          </p:cNvPr>
          <p:cNvGrpSpPr>
            <a:grpSpLocks/>
          </p:cNvGrpSpPr>
          <p:nvPr/>
        </p:nvGrpSpPr>
        <p:grpSpPr bwMode="auto">
          <a:xfrm>
            <a:off x="6738600" y="1090413"/>
            <a:ext cx="2376825" cy="2356153"/>
            <a:chOff x="24" y="40"/>
            <a:chExt cx="3432" cy="4662"/>
          </a:xfrm>
        </p:grpSpPr>
        <p:grpSp>
          <p:nvGrpSpPr>
            <p:cNvPr id="20" name="Group 5">
              <a:extLst>
                <a:ext uri="{FF2B5EF4-FFF2-40B4-BE49-F238E27FC236}">
                  <a16:creationId xmlns:a16="http://schemas.microsoft.com/office/drawing/2014/main" id="{E789EE2B-A918-0AC2-381E-1F949BEB74AB}"/>
                </a:ext>
              </a:extLst>
            </p:cNvPr>
            <p:cNvGrpSpPr>
              <a:grpSpLocks/>
            </p:cNvGrpSpPr>
            <p:nvPr/>
          </p:nvGrpSpPr>
          <p:grpSpPr bwMode="auto">
            <a:xfrm>
              <a:off x="24" y="40"/>
              <a:ext cx="3432" cy="4662"/>
              <a:chOff x="528" y="1098"/>
              <a:chExt cx="4789" cy="3414"/>
            </a:xfrm>
          </p:grpSpPr>
          <p:grpSp>
            <p:nvGrpSpPr>
              <p:cNvPr id="22" name="Group 21">
                <a:extLst>
                  <a:ext uri="{FF2B5EF4-FFF2-40B4-BE49-F238E27FC236}">
                    <a16:creationId xmlns:a16="http://schemas.microsoft.com/office/drawing/2014/main" id="{F24D2C44-1FB9-823D-E939-C21B4E045812}"/>
                  </a:ext>
                </a:extLst>
              </p:cNvPr>
              <p:cNvGrpSpPr>
                <a:grpSpLocks/>
              </p:cNvGrpSpPr>
              <p:nvPr/>
            </p:nvGrpSpPr>
            <p:grpSpPr bwMode="auto">
              <a:xfrm>
                <a:off x="528" y="1098"/>
                <a:ext cx="4789" cy="3414"/>
                <a:chOff x="328" y="481"/>
                <a:chExt cx="5229" cy="4022"/>
              </a:xfrm>
            </p:grpSpPr>
            <p:grpSp>
              <p:nvGrpSpPr>
                <p:cNvPr id="35" name="Group 7">
                  <a:extLst>
                    <a:ext uri="{FF2B5EF4-FFF2-40B4-BE49-F238E27FC236}">
                      <a16:creationId xmlns:a16="http://schemas.microsoft.com/office/drawing/2014/main" id="{EC69D608-9A02-74C4-1827-960BF67BD03A}"/>
                    </a:ext>
                  </a:extLst>
                </p:cNvPr>
                <p:cNvGrpSpPr>
                  <a:grpSpLocks/>
                </p:cNvGrpSpPr>
                <p:nvPr/>
              </p:nvGrpSpPr>
              <p:grpSpPr bwMode="auto">
                <a:xfrm>
                  <a:off x="328" y="481"/>
                  <a:ext cx="5229" cy="4022"/>
                  <a:chOff x="328" y="481"/>
                  <a:chExt cx="5229" cy="4022"/>
                </a:xfrm>
              </p:grpSpPr>
              <p:sp>
                <p:nvSpPr>
                  <p:cNvPr id="37" name="Freeform 8">
                    <a:extLst>
                      <a:ext uri="{FF2B5EF4-FFF2-40B4-BE49-F238E27FC236}">
                        <a16:creationId xmlns:a16="http://schemas.microsoft.com/office/drawing/2014/main" id="{9412FE7A-087C-0358-1721-FA0EDBB62D9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8" name="Freeform 9">
                    <a:extLst>
                      <a:ext uri="{FF2B5EF4-FFF2-40B4-BE49-F238E27FC236}">
                        <a16:creationId xmlns:a16="http://schemas.microsoft.com/office/drawing/2014/main" id="{BC37ECA8-8975-1DB2-CE21-331A26490C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39" name="Freeform 10">
                    <a:extLst>
                      <a:ext uri="{FF2B5EF4-FFF2-40B4-BE49-F238E27FC236}">
                        <a16:creationId xmlns:a16="http://schemas.microsoft.com/office/drawing/2014/main" id="{CABDBADA-6AC9-4269-0FF2-0C8FECC52710}"/>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0" name="Freeform 11">
                    <a:extLst>
                      <a:ext uri="{FF2B5EF4-FFF2-40B4-BE49-F238E27FC236}">
                        <a16:creationId xmlns:a16="http://schemas.microsoft.com/office/drawing/2014/main" id="{6E9AD13B-8CC7-061E-D4DC-F00D06EAEA8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1" name="Freeform 12">
                    <a:extLst>
                      <a:ext uri="{FF2B5EF4-FFF2-40B4-BE49-F238E27FC236}">
                        <a16:creationId xmlns:a16="http://schemas.microsoft.com/office/drawing/2014/main" id="{769FC2F9-1F21-F26D-F731-FDD34670BE69}"/>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42" name="Group 13">
                    <a:extLst>
                      <a:ext uri="{FF2B5EF4-FFF2-40B4-BE49-F238E27FC236}">
                        <a16:creationId xmlns:a16="http://schemas.microsoft.com/office/drawing/2014/main" id="{6A7CB9FE-F21F-5FBF-64C4-5561EBC03280}"/>
                      </a:ext>
                    </a:extLst>
                  </p:cNvPr>
                  <p:cNvGrpSpPr>
                    <a:grpSpLocks/>
                  </p:cNvGrpSpPr>
                  <p:nvPr/>
                </p:nvGrpSpPr>
                <p:grpSpPr bwMode="auto">
                  <a:xfrm>
                    <a:off x="469" y="481"/>
                    <a:ext cx="4931" cy="3697"/>
                    <a:chOff x="451" y="481"/>
                    <a:chExt cx="4931" cy="3697"/>
                  </a:xfrm>
                </p:grpSpPr>
                <p:sp>
                  <p:nvSpPr>
                    <p:cNvPr id="43" name="Freeform 14">
                      <a:extLst>
                        <a:ext uri="{FF2B5EF4-FFF2-40B4-BE49-F238E27FC236}">
                          <a16:creationId xmlns:a16="http://schemas.microsoft.com/office/drawing/2014/main" id="{D9C3CBD5-414A-95FF-7864-29BCE054D95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44" name="Line 15">
                      <a:extLst>
                        <a:ext uri="{FF2B5EF4-FFF2-40B4-BE49-F238E27FC236}">
                          <a16:creationId xmlns:a16="http://schemas.microsoft.com/office/drawing/2014/main" id="{25D06EE0-1CC7-F89B-6FEA-60F149179D9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36" name="Line 16">
                  <a:extLst>
                    <a:ext uri="{FF2B5EF4-FFF2-40B4-BE49-F238E27FC236}">
                      <a16:creationId xmlns:a16="http://schemas.microsoft.com/office/drawing/2014/main" id="{D9B77E1C-D083-94B1-0CF2-6F93B09F93E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34" name="Text Box 17">
                <a:extLst>
                  <a:ext uri="{FF2B5EF4-FFF2-40B4-BE49-F238E27FC236}">
                    <a16:creationId xmlns:a16="http://schemas.microsoft.com/office/drawing/2014/main" id="{760F2EBE-D285-D063-26CA-52ACE524B07A}"/>
                  </a:ext>
                </a:extLst>
              </p:cNvPr>
              <p:cNvSpPr txBox="1">
                <a:spLocks noChangeArrowheads="1"/>
              </p:cNvSpPr>
              <p:nvPr/>
            </p:nvSpPr>
            <p:spPr bwMode="auto">
              <a:xfrm>
                <a:off x="662" y="1101"/>
                <a:ext cx="4426"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21" name="Rectangle 18">
              <a:extLst>
                <a:ext uri="{FF2B5EF4-FFF2-40B4-BE49-F238E27FC236}">
                  <a16:creationId xmlns:a16="http://schemas.microsoft.com/office/drawing/2014/main" id="{9BFD8950-9E7C-E13B-AC08-841E07514EEA}"/>
                </a:ext>
              </a:extLst>
            </p:cNvPr>
            <p:cNvSpPr>
              <a:spLocks noChangeArrowheads="1"/>
            </p:cNvSpPr>
            <p:nvPr/>
          </p:nvSpPr>
          <p:spPr bwMode="auto">
            <a:xfrm>
              <a:off x="143" y="90"/>
              <a:ext cx="3313" cy="34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Matt. 12:34</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…out of the abundance of the heart, the mouth speaks.</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(cf. Prov. 4:23)</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grpSp>
        <p:nvGrpSpPr>
          <p:cNvPr id="45" name="Group 4">
            <a:extLst>
              <a:ext uri="{FF2B5EF4-FFF2-40B4-BE49-F238E27FC236}">
                <a16:creationId xmlns:a16="http://schemas.microsoft.com/office/drawing/2014/main" id="{E742CC15-35F2-A741-D8A8-8F40C96AE3A1}"/>
              </a:ext>
            </a:extLst>
          </p:cNvPr>
          <p:cNvGrpSpPr>
            <a:grpSpLocks/>
          </p:cNvGrpSpPr>
          <p:nvPr/>
        </p:nvGrpSpPr>
        <p:grpSpPr bwMode="auto">
          <a:xfrm>
            <a:off x="1223883" y="3578050"/>
            <a:ext cx="4670473" cy="2485125"/>
            <a:chOff x="24" y="40"/>
            <a:chExt cx="3432" cy="4662"/>
          </a:xfrm>
        </p:grpSpPr>
        <p:grpSp>
          <p:nvGrpSpPr>
            <p:cNvPr id="46" name="Group 5">
              <a:extLst>
                <a:ext uri="{FF2B5EF4-FFF2-40B4-BE49-F238E27FC236}">
                  <a16:creationId xmlns:a16="http://schemas.microsoft.com/office/drawing/2014/main" id="{E789EE2B-A918-0AC2-381E-1F949BEB74AB}"/>
                </a:ext>
              </a:extLst>
            </p:cNvPr>
            <p:cNvGrpSpPr>
              <a:grpSpLocks/>
            </p:cNvGrpSpPr>
            <p:nvPr/>
          </p:nvGrpSpPr>
          <p:grpSpPr bwMode="auto">
            <a:xfrm>
              <a:off x="24" y="40"/>
              <a:ext cx="3432" cy="4662"/>
              <a:chOff x="528" y="1098"/>
              <a:chExt cx="4789" cy="3414"/>
            </a:xfrm>
          </p:grpSpPr>
          <p:grpSp>
            <p:nvGrpSpPr>
              <p:cNvPr id="48" name="Group 47">
                <a:extLst>
                  <a:ext uri="{FF2B5EF4-FFF2-40B4-BE49-F238E27FC236}">
                    <a16:creationId xmlns:a16="http://schemas.microsoft.com/office/drawing/2014/main" id="{F24D2C44-1FB9-823D-E939-C21B4E045812}"/>
                  </a:ext>
                </a:extLst>
              </p:cNvPr>
              <p:cNvGrpSpPr>
                <a:grpSpLocks/>
              </p:cNvGrpSpPr>
              <p:nvPr/>
            </p:nvGrpSpPr>
            <p:grpSpPr bwMode="auto">
              <a:xfrm>
                <a:off x="528" y="1098"/>
                <a:ext cx="4789" cy="3414"/>
                <a:chOff x="328" y="481"/>
                <a:chExt cx="5229" cy="4022"/>
              </a:xfrm>
            </p:grpSpPr>
            <p:grpSp>
              <p:nvGrpSpPr>
                <p:cNvPr id="50" name="Group 7">
                  <a:extLst>
                    <a:ext uri="{FF2B5EF4-FFF2-40B4-BE49-F238E27FC236}">
                      <a16:creationId xmlns:a16="http://schemas.microsoft.com/office/drawing/2014/main" id="{EC69D608-9A02-74C4-1827-960BF67BD03A}"/>
                    </a:ext>
                  </a:extLst>
                </p:cNvPr>
                <p:cNvGrpSpPr>
                  <a:grpSpLocks/>
                </p:cNvGrpSpPr>
                <p:nvPr/>
              </p:nvGrpSpPr>
              <p:grpSpPr bwMode="auto">
                <a:xfrm>
                  <a:off x="328" y="481"/>
                  <a:ext cx="5229" cy="4022"/>
                  <a:chOff x="328" y="481"/>
                  <a:chExt cx="5229" cy="4022"/>
                </a:xfrm>
              </p:grpSpPr>
              <p:sp>
                <p:nvSpPr>
                  <p:cNvPr id="52" name="Freeform 8">
                    <a:extLst>
                      <a:ext uri="{FF2B5EF4-FFF2-40B4-BE49-F238E27FC236}">
                        <a16:creationId xmlns:a16="http://schemas.microsoft.com/office/drawing/2014/main" id="{9412FE7A-087C-0358-1721-FA0EDBB62D99}"/>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3" name="Freeform 9">
                    <a:extLst>
                      <a:ext uri="{FF2B5EF4-FFF2-40B4-BE49-F238E27FC236}">
                        <a16:creationId xmlns:a16="http://schemas.microsoft.com/office/drawing/2014/main" id="{BC37ECA8-8975-1DB2-CE21-331A26490CE9}"/>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4" name="Freeform 10">
                    <a:extLst>
                      <a:ext uri="{FF2B5EF4-FFF2-40B4-BE49-F238E27FC236}">
                        <a16:creationId xmlns:a16="http://schemas.microsoft.com/office/drawing/2014/main" id="{CABDBADA-6AC9-4269-0FF2-0C8FECC52710}"/>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5" name="Freeform 11">
                    <a:extLst>
                      <a:ext uri="{FF2B5EF4-FFF2-40B4-BE49-F238E27FC236}">
                        <a16:creationId xmlns:a16="http://schemas.microsoft.com/office/drawing/2014/main" id="{6E9AD13B-8CC7-061E-D4DC-F00D06EAEA8C}"/>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6" name="Freeform 12">
                    <a:extLst>
                      <a:ext uri="{FF2B5EF4-FFF2-40B4-BE49-F238E27FC236}">
                        <a16:creationId xmlns:a16="http://schemas.microsoft.com/office/drawing/2014/main" id="{769FC2F9-1F21-F26D-F731-FDD34670BE69}"/>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57" name="Group 13">
                    <a:extLst>
                      <a:ext uri="{FF2B5EF4-FFF2-40B4-BE49-F238E27FC236}">
                        <a16:creationId xmlns:a16="http://schemas.microsoft.com/office/drawing/2014/main" id="{6A7CB9FE-F21F-5FBF-64C4-5561EBC03280}"/>
                      </a:ext>
                    </a:extLst>
                  </p:cNvPr>
                  <p:cNvGrpSpPr>
                    <a:grpSpLocks/>
                  </p:cNvGrpSpPr>
                  <p:nvPr/>
                </p:nvGrpSpPr>
                <p:grpSpPr bwMode="auto">
                  <a:xfrm>
                    <a:off x="469" y="481"/>
                    <a:ext cx="4931" cy="3697"/>
                    <a:chOff x="451" y="481"/>
                    <a:chExt cx="4931" cy="3697"/>
                  </a:xfrm>
                </p:grpSpPr>
                <p:sp>
                  <p:nvSpPr>
                    <p:cNvPr id="58" name="Freeform 14">
                      <a:extLst>
                        <a:ext uri="{FF2B5EF4-FFF2-40B4-BE49-F238E27FC236}">
                          <a16:creationId xmlns:a16="http://schemas.microsoft.com/office/drawing/2014/main" id="{D9C3CBD5-414A-95FF-7864-29BCE054D95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59" name="Line 15">
                      <a:extLst>
                        <a:ext uri="{FF2B5EF4-FFF2-40B4-BE49-F238E27FC236}">
                          <a16:creationId xmlns:a16="http://schemas.microsoft.com/office/drawing/2014/main" id="{25D06EE0-1CC7-F89B-6FEA-60F149179D96}"/>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51" name="Line 16">
                  <a:extLst>
                    <a:ext uri="{FF2B5EF4-FFF2-40B4-BE49-F238E27FC236}">
                      <a16:creationId xmlns:a16="http://schemas.microsoft.com/office/drawing/2014/main" id="{D9B77E1C-D083-94B1-0CF2-6F93B09F93E0}"/>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9" name="Text Box 17">
                <a:extLst>
                  <a:ext uri="{FF2B5EF4-FFF2-40B4-BE49-F238E27FC236}">
                    <a16:creationId xmlns:a16="http://schemas.microsoft.com/office/drawing/2014/main" id="{760F2EBE-D285-D063-26CA-52ACE524B07A}"/>
                  </a:ext>
                </a:extLst>
              </p:cNvPr>
              <p:cNvSpPr txBox="1">
                <a:spLocks noChangeArrowheads="1"/>
              </p:cNvSpPr>
              <p:nvPr/>
            </p:nvSpPr>
            <p:spPr bwMode="auto">
              <a:xfrm>
                <a:off x="662" y="1101"/>
                <a:ext cx="4426" cy="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47" name="Rectangle 18">
              <a:extLst>
                <a:ext uri="{FF2B5EF4-FFF2-40B4-BE49-F238E27FC236}">
                  <a16:creationId xmlns:a16="http://schemas.microsoft.com/office/drawing/2014/main" id="{9BFD8950-9E7C-E13B-AC08-841E07514EEA}"/>
                </a:ext>
              </a:extLst>
            </p:cNvPr>
            <p:cNvSpPr>
              <a:spLocks noChangeArrowheads="1"/>
            </p:cNvSpPr>
            <p:nvPr/>
          </p:nvSpPr>
          <p:spPr bwMode="auto">
            <a:xfrm>
              <a:off x="143" y="90"/>
              <a:ext cx="3313" cy="3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1:21, 22</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Wherefore, lay apart all filthiness and superfluity of naughtiness, and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receive with meekness the engrafted word,    which is able to save your souls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22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But</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be doers of the word and not hearers only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heavy" strike="noStrike" kern="0" cap="none" spc="0" normalizeH="0" baseline="0" noProof="0" dirty="0">
                  <a:ln>
                    <a:noFill/>
                  </a:ln>
                  <a:solidFill>
                    <a:prstClr val="black"/>
                  </a:solidFill>
                  <a:effectLst/>
                  <a:uLnTx/>
                  <a:uFillTx/>
                  <a:latin typeface="Arial" panose="020B0604020202020204" pitchFamily="34" charset="0"/>
                  <a:ea typeface="+mn-ea"/>
                  <a:cs typeface="+mn-cs"/>
                </a:rPr>
                <a:t>deceiving your own selves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p>
          </p:txBody>
        </p:sp>
      </p:grpSp>
    </p:spTree>
    <p:extLst>
      <p:ext uri="{BB962C8B-B14F-4D97-AF65-F5344CB8AC3E}">
        <p14:creationId xmlns:p14="http://schemas.microsoft.com/office/powerpoint/2010/main" val="1391599477"/>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65759"/>
            <a:ext cx="4821174" cy="7357403"/>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313" cy="4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1:19-26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my beloved brethren, let every man be swift to hear, slow to speak, slow   to wrath;</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lay aside all filthiness and overflow of wickedness, and receive with meekness the implanted word, which is  able to save your souls.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be doers of the word, and not hearers only, deceiving yourselves.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anyone is a hearer of the word and not a doer, he is like a man observing his natural face in a mirror;</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he observes himself, goes away, and immediately forgets what kind of man he was.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he who looks into the perfect  law of liberty and continues in it, and is not a forgetful hearer but a doer of the work, this one will be blessed in what he does.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anyone among you thinks he is religious, and does not bridle his tongue  but deceives his own heart, this one's religion is useless.</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Tree>
    <p:extLst>
      <p:ext uri="{BB962C8B-B14F-4D97-AF65-F5344CB8AC3E}">
        <p14:creationId xmlns:p14="http://schemas.microsoft.com/office/powerpoint/2010/main" val="16041726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out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883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65760"/>
            <a:ext cx="4821174" cy="73609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1:19-26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my beloved brethren,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let every man be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swift to hear,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slow to speak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wrath;</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lay aside all filthiness and overflow of wickedness, and receive with meekness the implanted word, which is able to save your souls.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be doers of the word, and not hearers only, deceiving yourselves.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anyone is a hearer of the word and not a doer, he is like a man observing his natural face in a mirror;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he observes himself, goes away, and immediately forgets what kind of man he was.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he who looks into the perfect law of liberty and continues in it, and is not a forgetful hearer but a doer of the work, this one will be blessed in what he does.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anyone among you thinks he is religious, and does not bridle his tongue but deceives his own heart, this one's religion is useless.</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spTree>
    <p:extLst>
      <p:ext uri="{BB962C8B-B14F-4D97-AF65-F5344CB8AC3E}">
        <p14:creationId xmlns:p14="http://schemas.microsoft.com/office/powerpoint/2010/main" val="2236596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65760"/>
            <a:ext cx="4821174" cy="7360920"/>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1:19-26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my beloved brethren,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let every man be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swift to hear,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slow to speak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wrath;</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lay aside all filthiness and overflow of wickedness, and receive with meekness the implanted word, which is able to save your souls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22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be doers of the word, and not hearers only, deceiving yourselves.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anyone is a hearer of the word and not a doer, he is like a man observing his natural face in a mirror;</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he observes himself, goes away, and immediately forgets what kind of man he was.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he who looks into the perfect law of liberty and continues in it, and is not a forgetful hearer but a doer of the work, this one will be blessed in what he does.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anyone among you thinks he is religious, and does not bridle his tongue but deceives his own heart, this one's religion is useless.</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spTree>
    <p:extLst>
      <p:ext uri="{BB962C8B-B14F-4D97-AF65-F5344CB8AC3E}">
        <p14:creationId xmlns:p14="http://schemas.microsoft.com/office/powerpoint/2010/main" val="5648930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65760"/>
            <a:ext cx="4821174" cy="735177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1:19-26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my beloved brethren,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let every man be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swift to hear,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slow to speak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wrath;</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lay aside all filthiness and overflow of wickedness, and receive with meekness the implanted word, which is able to save your souls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22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But be doers of the word, and not hearers only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deceiving yourselves.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anyone is a hearer of the word and not a doer, he is like a man observing his natural face in a mirror;</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he observes himself, goes away, and immediately forgets what kind of man he was.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he who looks into the perfect law of liberty and continues in it, and is not a forgetful hearer but a doer of the work, this one will be blessed in what he does.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anyone among you thinks he is religious, and does not bridle his tongue but deceives his own heart, this one's religion is useless.</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spTree>
    <p:extLst>
      <p:ext uri="{BB962C8B-B14F-4D97-AF65-F5344CB8AC3E}">
        <p14:creationId xmlns:p14="http://schemas.microsoft.com/office/powerpoint/2010/main" val="225827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65760"/>
            <a:ext cx="4821174" cy="735177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1:19-26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my beloved brethren,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let every man be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swift to hear,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slow to speak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wrath;</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lay aside all filthiness and overflow of wickedness, and receive with meekness the implanted word, which is able to save your souls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22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But be doers of the word, and not hearers only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deceiving yourselves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anyone is a hearer of the word and not a doer, he is like a man observing his natural face in a mirror;</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he observes himself, goes away, and immediately forgets what kind of man he was.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he who looks into the perfect law of liberty and continues in it, and is not a forgetful hearer but a doer of the work, this one will be blessed in what he does.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26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If anyone among you thinks he is religious, and does not bridle his tongue but deceives his own heart, this one's religion is useless.</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spTree>
    <p:extLst>
      <p:ext uri="{BB962C8B-B14F-4D97-AF65-F5344CB8AC3E}">
        <p14:creationId xmlns:p14="http://schemas.microsoft.com/office/powerpoint/2010/main" val="146136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65760"/>
            <a:ext cx="4821174" cy="735177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1:19-26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my beloved brethren,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let every man be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swift to hear,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slow to speak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wrath;</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lay aside all filthiness and overflow of wickedness, and receive with meekness the implanted word, which is able to save your souls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22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But be doers of the word, and not hearers only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deceiving yourselves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anyone is a hearer of the word and not a doer, he is like a man observing his natural face in a mirror;</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he observes himself, goes away, and immediately forgets what kind of man he was.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he who looks into the perfect law of liberty and continues in it, and is not a forgetful hearer but a doer of the work, this one will be blessed in what he does.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26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If anyone among you thinks he is religious, and does not bridle his tongue but deceives his own heart, this one's religion is useless.</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 name="TextBox 1">
            <a:extLst>
              <a:ext uri="{FF2B5EF4-FFF2-40B4-BE49-F238E27FC236}">
                <a16:creationId xmlns:a16="http://schemas.microsoft.com/office/drawing/2014/main" id="{CD19509D-AE31-3DB5-6BD0-1272CB8E820F}"/>
              </a:ext>
            </a:extLst>
          </p:cNvPr>
          <p:cNvSpPr txBox="1"/>
          <p:nvPr/>
        </p:nvSpPr>
        <p:spPr>
          <a:xfrm>
            <a:off x="4877872" y="335198"/>
            <a:ext cx="4434939" cy="618630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religious person who scrupulously observers the tenants of religion in the worship, organization and work of the church, etc., but fails to control their tongue, when they know the word of God teaches them to do so, deceives their own heart; they have failed to be a doer of God’s word and a practitioner of His will; they are out of harmony with the characteristics of holiness, and godliness, and have hidden His light under the bushel of uncharacteristic speech for one who professes godliness.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 we read through the epistle of James, it becomes clear that the brethren he is addressing have to learn to practice the self-control that is necessary to be a faithful representative of their heavenly Father, and their Savior.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fact that we are charged for failing to bridle our tongue, necessarily infers that we have the ability to do so.</a:t>
            </a:r>
          </a:p>
        </p:txBody>
      </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spTree>
    <p:extLst>
      <p:ext uri="{BB962C8B-B14F-4D97-AF65-F5344CB8AC3E}">
        <p14:creationId xmlns:p14="http://schemas.microsoft.com/office/powerpoint/2010/main" val="6998598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pSp>
        <p:nvGrpSpPr>
          <p:cNvPr id="8" name="Group 4">
            <a:extLst>
              <a:ext uri="{FF2B5EF4-FFF2-40B4-BE49-F238E27FC236}">
                <a16:creationId xmlns:a16="http://schemas.microsoft.com/office/drawing/2014/main" id="{57D894D5-4D9E-35E2-4E7D-D84F5FA7A3CA}"/>
              </a:ext>
            </a:extLst>
          </p:cNvPr>
          <p:cNvGrpSpPr>
            <a:grpSpLocks/>
          </p:cNvGrpSpPr>
          <p:nvPr/>
        </p:nvGrpSpPr>
        <p:grpSpPr bwMode="auto">
          <a:xfrm>
            <a:off x="28575" y="365760"/>
            <a:ext cx="4821174" cy="7351776"/>
            <a:chOff x="24" y="40"/>
            <a:chExt cx="3432" cy="4662"/>
          </a:xfrm>
        </p:grpSpPr>
        <p:grpSp>
          <p:nvGrpSpPr>
            <p:cNvPr id="9" name="Group 5">
              <a:extLst>
                <a:ext uri="{FF2B5EF4-FFF2-40B4-BE49-F238E27FC236}">
                  <a16:creationId xmlns:a16="http://schemas.microsoft.com/office/drawing/2014/main" id="{4948C24F-4CBD-9F16-1E27-8C6B1F982A09}"/>
                </a:ext>
              </a:extLst>
            </p:cNvPr>
            <p:cNvGrpSpPr>
              <a:grpSpLocks/>
            </p:cNvGrpSpPr>
            <p:nvPr/>
          </p:nvGrpSpPr>
          <p:grpSpPr bwMode="auto">
            <a:xfrm>
              <a:off x="24" y="40"/>
              <a:ext cx="3432" cy="4662"/>
              <a:chOff x="528" y="1098"/>
              <a:chExt cx="4789" cy="3414"/>
            </a:xfrm>
          </p:grpSpPr>
          <p:grpSp>
            <p:nvGrpSpPr>
              <p:cNvPr id="11" name="Group 6">
                <a:extLst>
                  <a:ext uri="{FF2B5EF4-FFF2-40B4-BE49-F238E27FC236}">
                    <a16:creationId xmlns:a16="http://schemas.microsoft.com/office/drawing/2014/main" id="{7F92F519-D509-D84C-CEF3-AF2BDA3282FA}"/>
                  </a:ext>
                </a:extLst>
              </p:cNvPr>
              <p:cNvGrpSpPr>
                <a:grpSpLocks/>
              </p:cNvGrpSpPr>
              <p:nvPr/>
            </p:nvGrpSpPr>
            <p:grpSpPr bwMode="auto">
              <a:xfrm>
                <a:off x="528" y="1098"/>
                <a:ext cx="4789" cy="3414"/>
                <a:chOff x="328" y="481"/>
                <a:chExt cx="5229" cy="4022"/>
              </a:xfrm>
            </p:grpSpPr>
            <p:grpSp>
              <p:nvGrpSpPr>
                <p:cNvPr id="13" name="Group 7">
                  <a:extLst>
                    <a:ext uri="{FF2B5EF4-FFF2-40B4-BE49-F238E27FC236}">
                      <a16:creationId xmlns:a16="http://schemas.microsoft.com/office/drawing/2014/main" id="{99D5305C-9B7D-D4DA-3914-A6BCC2D487CD}"/>
                    </a:ext>
                  </a:extLst>
                </p:cNvPr>
                <p:cNvGrpSpPr>
                  <a:grpSpLocks/>
                </p:cNvGrpSpPr>
                <p:nvPr/>
              </p:nvGrpSpPr>
              <p:grpSpPr bwMode="auto">
                <a:xfrm>
                  <a:off x="328" y="481"/>
                  <a:ext cx="5229" cy="4022"/>
                  <a:chOff x="328" y="481"/>
                  <a:chExt cx="5229" cy="4022"/>
                </a:xfrm>
              </p:grpSpPr>
              <p:sp>
                <p:nvSpPr>
                  <p:cNvPr id="15" name="Freeform 8">
                    <a:extLst>
                      <a:ext uri="{FF2B5EF4-FFF2-40B4-BE49-F238E27FC236}">
                        <a16:creationId xmlns:a16="http://schemas.microsoft.com/office/drawing/2014/main" id="{8EF5FBAB-FCDA-2D16-E542-C6ED4CE33D9F}"/>
                      </a:ext>
                    </a:extLst>
                  </p:cNvPr>
                  <p:cNvSpPr>
                    <a:spLocks/>
                  </p:cNvSpPr>
                  <p:nvPr/>
                </p:nvSpPr>
                <p:spPr bwMode="auto">
                  <a:xfrm>
                    <a:off x="2890" y="624"/>
                    <a:ext cx="2667" cy="3578"/>
                  </a:xfrm>
                  <a:custGeom>
                    <a:avLst/>
                    <a:gdLst>
                      <a:gd name="T0" fmla="*/ 7757 w 7999"/>
                      <a:gd name="T1" fmla="*/ 5361 h 10735"/>
                      <a:gd name="T2" fmla="*/ 7626 w 7999"/>
                      <a:gd name="T3" fmla="*/ 7369 h 10735"/>
                      <a:gd name="T4" fmla="*/ 7418 w 7999"/>
                      <a:gd name="T5" fmla="*/ 9942 h 10735"/>
                      <a:gd name="T6" fmla="*/ 7352 w 7999"/>
                      <a:gd name="T7" fmla="*/ 10230 h 10735"/>
                      <a:gd name="T8" fmla="*/ 6776 w 7999"/>
                      <a:gd name="T9" fmla="*/ 10300 h 10735"/>
                      <a:gd name="T10" fmla="*/ 6137 w 7999"/>
                      <a:gd name="T11" fmla="*/ 10360 h 10735"/>
                      <a:gd name="T12" fmla="*/ 5495 w 7999"/>
                      <a:gd name="T13" fmla="*/ 10401 h 10735"/>
                      <a:gd name="T14" fmla="*/ 4853 w 7999"/>
                      <a:gd name="T15" fmla="*/ 10428 h 10735"/>
                      <a:gd name="T16" fmla="*/ 4208 w 7999"/>
                      <a:gd name="T17" fmla="*/ 10428 h 10735"/>
                      <a:gd name="T18" fmla="*/ 3567 w 7999"/>
                      <a:gd name="T19" fmla="*/ 10422 h 10735"/>
                      <a:gd name="T20" fmla="*/ 2937 w 7999"/>
                      <a:gd name="T21" fmla="*/ 10394 h 10735"/>
                      <a:gd name="T22" fmla="*/ 1871 w 7999"/>
                      <a:gd name="T23" fmla="*/ 10435 h 10735"/>
                      <a:gd name="T24" fmla="*/ 818 w 7999"/>
                      <a:gd name="T25" fmla="*/ 10533 h 10735"/>
                      <a:gd name="T26" fmla="*/ 0 w 7999"/>
                      <a:gd name="T27" fmla="*/ 10655 h 10735"/>
                      <a:gd name="T28" fmla="*/ 0 w 7999"/>
                      <a:gd name="T29" fmla="*/ 10728 h 10735"/>
                      <a:gd name="T30" fmla="*/ 7999 w 7999"/>
                      <a:gd name="T31" fmla="*/ 10735 h 10735"/>
                      <a:gd name="T32" fmla="*/ 7999 w 7999"/>
                      <a:gd name="T33" fmla="*/ 0 h 10735"/>
                      <a:gd name="T34" fmla="*/ 7757 w 7999"/>
                      <a:gd name="T35" fmla="*/ 0 h 10735"/>
                      <a:gd name="T36" fmla="*/ 7757 w 7999"/>
                      <a:gd name="T37" fmla="*/ 5361 h 107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7999" h="10735">
                        <a:moveTo>
                          <a:pt x="7757" y="5361"/>
                        </a:moveTo>
                        <a:lnTo>
                          <a:pt x="7626" y="7369"/>
                        </a:lnTo>
                        <a:lnTo>
                          <a:pt x="7418" y="9942"/>
                        </a:lnTo>
                        <a:lnTo>
                          <a:pt x="7352" y="10230"/>
                        </a:lnTo>
                        <a:lnTo>
                          <a:pt x="6776" y="10300"/>
                        </a:lnTo>
                        <a:lnTo>
                          <a:pt x="6137" y="10360"/>
                        </a:lnTo>
                        <a:lnTo>
                          <a:pt x="5495" y="10401"/>
                        </a:lnTo>
                        <a:lnTo>
                          <a:pt x="4853" y="10428"/>
                        </a:lnTo>
                        <a:lnTo>
                          <a:pt x="4208" y="10428"/>
                        </a:lnTo>
                        <a:lnTo>
                          <a:pt x="3567" y="10422"/>
                        </a:lnTo>
                        <a:lnTo>
                          <a:pt x="2937" y="10394"/>
                        </a:lnTo>
                        <a:lnTo>
                          <a:pt x="1871" y="10435"/>
                        </a:lnTo>
                        <a:lnTo>
                          <a:pt x="818" y="10533"/>
                        </a:lnTo>
                        <a:lnTo>
                          <a:pt x="0" y="10655"/>
                        </a:lnTo>
                        <a:lnTo>
                          <a:pt x="0" y="10728"/>
                        </a:lnTo>
                        <a:lnTo>
                          <a:pt x="7999" y="10735"/>
                        </a:lnTo>
                        <a:lnTo>
                          <a:pt x="7999" y="0"/>
                        </a:lnTo>
                        <a:lnTo>
                          <a:pt x="7757" y="0"/>
                        </a:lnTo>
                        <a:lnTo>
                          <a:pt x="7757" y="5361"/>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6" name="Freeform 9">
                    <a:extLst>
                      <a:ext uri="{FF2B5EF4-FFF2-40B4-BE49-F238E27FC236}">
                        <a16:creationId xmlns:a16="http://schemas.microsoft.com/office/drawing/2014/main" id="{F4B2C385-A3E3-DA53-6438-BAC9BCFB5463}"/>
                      </a:ext>
                    </a:extLst>
                  </p:cNvPr>
                  <p:cNvSpPr>
                    <a:spLocks/>
                  </p:cNvSpPr>
                  <p:nvPr/>
                </p:nvSpPr>
                <p:spPr bwMode="auto">
                  <a:xfrm>
                    <a:off x="3013" y="4011"/>
                    <a:ext cx="290" cy="492"/>
                  </a:xfrm>
                  <a:custGeom>
                    <a:avLst/>
                    <a:gdLst>
                      <a:gd name="T0" fmla="*/ 0 w 870"/>
                      <a:gd name="T1" fmla="*/ 0 h 1475"/>
                      <a:gd name="T2" fmla="*/ 0 w 870"/>
                      <a:gd name="T3" fmla="*/ 1475 h 1475"/>
                      <a:gd name="T4" fmla="*/ 433 w 870"/>
                      <a:gd name="T5" fmla="*/ 1002 h 1475"/>
                      <a:gd name="T6" fmla="*/ 870 w 870"/>
                      <a:gd name="T7" fmla="*/ 1475 h 1475"/>
                      <a:gd name="T8" fmla="*/ 870 w 870"/>
                      <a:gd name="T9" fmla="*/ 0 h 1475"/>
                      <a:gd name="T10" fmla="*/ 0 w 870"/>
                      <a:gd name="T11" fmla="*/ 0 h 1475"/>
                    </a:gdLst>
                    <a:ahLst/>
                    <a:cxnLst>
                      <a:cxn ang="0">
                        <a:pos x="T0" y="T1"/>
                      </a:cxn>
                      <a:cxn ang="0">
                        <a:pos x="T2" y="T3"/>
                      </a:cxn>
                      <a:cxn ang="0">
                        <a:pos x="T4" y="T5"/>
                      </a:cxn>
                      <a:cxn ang="0">
                        <a:pos x="T6" y="T7"/>
                      </a:cxn>
                      <a:cxn ang="0">
                        <a:pos x="T8" y="T9"/>
                      </a:cxn>
                      <a:cxn ang="0">
                        <a:pos x="T10" y="T11"/>
                      </a:cxn>
                    </a:cxnLst>
                    <a:rect l="0" t="0" r="r" b="b"/>
                    <a:pathLst>
                      <a:path w="870" h="1475">
                        <a:moveTo>
                          <a:pt x="0" y="0"/>
                        </a:moveTo>
                        <a:lnTo>
                          <a:pt x="0" y="1475"/>
                        </a:lnTo>
                        <a:lnTo>
                          <a:pt x="433" y="1002"/>
                        </a:lnTo>
                        <a:lnTo>
                          <a:pt x="870" y="1475"/>
                        </a:lnTo>
                        <a:lnTo>
                          <a:pt x="870" y="0"/>
                        </a:lnTo>
                        <a:lnTo>
                          <a:pt x="0"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7" name="Freeform 10">
                    <a:extLst>
                      <a:ext uri="{FF2B5EF4-FFF2-40B4-BE49-F238E27FC236}">
                        <a16:creationId xmlns:a16="http://schemas.microsoft.com/office/drawing/2014/main" id="{4BFB240A-C7EA-03BB-542A-E7538474F981}"/>
                      </a:ext>
                    </a:extLst>
                  </p:cNvPr>
                  <p:cNvSpPr>
                    <a:spLocks/>
                  </p:cNvSpPr>
                  <p:nvPr/>
                </p:nvSpPr>
                <p:spPr bwMode="auto">
                  <a:xfrm>
                    <a:off x="410" y="553"/>
                    <a:ext cx="2483" cy="3623"/>
                  </a:xfrm>
                  <a:custGeom>
                    <a:avLst/>
                    <a:gdLst>
                      <a:gd name="T0" fmla="*/ 194 w 7451"/>
                      <a:gd name="T1" fmla="*/ 10367 h 10868"/>
                      <a:gd name="T2" fmla="*/ 5883 w 7451"/>
                      <a:gd name="T3" fmla="*/ 10360 h 10868"/>
                      <a:gd name="T4" fmla="*/ 5904 w 7451"/>
                      <a:gd name="T5" fmla="*/ 10367 h 10868"/>
                      <a:gd name="T6" fmla="*/ 6055 w 7451"/>
                      <a:gd name="T7" fmla="*/ 10374 h 10868"/>
                      <a:gd name="T8" fmla="*/ 6216 w 7451"/>
                      <a:gd name="T9" fmla="*/ 10395 h 10868"/>
                      <a:gd name="T10" fmla="*/ 6383 w 7451"/>
                      <a:gd name="T11" fmla="*/ 10419 h 10868"/>
                      <a:gd name="T12" fmla="*/ 6536 w 7451"/>
                      <a:gd name="T13" fmla="*/ 10461 h 10868"/>
                      <a:gd name="T14" fmla="*/ 6697 w 7451"/>
                      <a:gd name="T15" fmla="*/ 10509 h 10868"/>
                      <a:gd name="T16" fmla="*/ 6852 w 7451"/>
                      <a:gd name="T17" fmla="*/ 10566 h 10868"/>
                      <a:gd name="T18" fmla="*/ 7006 w 7451"/>
                      <a:gd name="T19" fmla="*/ 10625 h 10868"/>
                      <a:gd name="T20" fmla="*/ 7157 w 7451"/>
                      <a:gd name="T21" fmla="*/ 10698 h 10868"/>
                      <a:gd name="T22" fmla="*/ 7306 w 7451"/>
                      <a:gd name="T23" fmla="*/ 10785 h 10868"/>
                      <a:gd name="T24" fmla="*/ 7451 w 7451"/>
                      <a:gd name="T25" fmla="*/ 10868 h 10868"/>
                      <a:gd name="T26" fmla="*/ 7388 w 7451"/>
                      <a:gd name="T27" fmla="*/ 10868 h 10868"/>
                      <a:gd name="T28" fmla="*/ 6534 w 7451"/>
                      <a:gd name="T29" fmla="*/ 10750 h 10868"/>
                      <a:gd name="T30" fmla="*/ 5477 w 7451"/>
                      <a:gd name="T31" fmla="*/ 10659 h 10868"/>
                      <a:gd name="T32" fmla="*/ 4415 w 7451"/>
                      <a:gd name="T33" fmla="*/ 10614 h 10868"/>
                      <a:gd name="T34" fmla="*/ 0 w 7451"/>
                      <a:gd name="T35" fmla="*/ 10614 h 10868"/>
                      <a:gd name="T36" fmla="*/ 3 w 7451"/>
                      <a:gd name="T37" fmla="*/ 0 h 10868"/>
                      <a:gd name="T38" fmla="*/ 194 w 7451"/>
                      <a:gd name="T39" fmla="*/ 0 h 10868"/>
                      <a:gd name="T40" fmla="*/ 194 w 7451"/>
                      <a:gd name="T41" fmla="*/ 10367 h 10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451" h="10868">
                        <a:moveTo>
                          <a:pt x="194" y="10367"/>
                        </a:moveTo>
                        <a:lnTo>
                          <a:pt x="5883" y="10360"/>
                        </a:lnTo>
                        <a:lnTo>
                          <a:pt x="5904" y="10367"/>
                        </a:lnTo>
                        <a:lnTo>
                          <a:pt x="6055" y="10374"/>
                        </a:lnTo>
                        <a:lnTo>
                          <a:pt x="6216" y="10395"/>
                        </a:lnTo>
                        <a:lnTo>
                          <a:pt x="6383" y="10419"/>
                        </a:lnTo>
                        <a:lnTo>
                          <a:pt x="6536" y="10461"/>
                        </a:lnTo>
                        <a:lnTo>
                          <a:pt x="6697" y="10509"/>
                        </a:lnTo>
                        <a:lnTo>
                          <a:pt x="6852" y="10566"/>
                        </a:lnTo>
                        <a:lnTo>
                          <a:pt x="7006" y="10625"/>
                        </a:lnTo>
                        <a:lnTo>
                          <a:pt x="7157" y="10698"/>
                        </a:lnTo>
                        <a:lnTo>
                          <a:pt x="7306" y="10785"/>
                        </a:lnTo>
                        <a:lnTo>
                          <a:pt x="7451" y="10868"/>
                        </a:lnTo>
                        <a:lnTo>
                          <a:pt x="7388" y="10868"/>
                        </a:lnTo>
                        <a:lnTo>
                          <a:pt x="6534" y="10750"/>
                        </a:lnTo>
                        <a:lnTo>
                          <a:pt x="5477" y="10659"/>
                        </a:lnTo>
                        <a:lnTo>
                          <a:pt x="4415" y="10614"/>
                        </a:lnTo>
                        <a:lnTo>
                          <a:pt x="0" y="10614"/>
                        </a:lnTo>
                        <a:lnTo>
                          <a:pt x="3" y="0"/>
                        </a:lnTo>
                        <a:lnTo>
                          <a:pt x="194" y="0"/>
                        </a:lnTo>
                        <a:lnTo>
                          <a:pt x="194" y="10367"/>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8" name="Freeform 11">
                    <a:extLst>
                      <a:ext uri="{FF2B5EF4-FFF2-40B4-BE49-F238E27FC236}">
                        <a16:creationId xmlns:a16="http://schemas.microsoft.com/office/drawing/2014/main" id="{E87C8282-8F67-4631-5E33-3E2FFF40BB6F}"/>
                      </a:ext>
                    </a:extLst>
                  </p:cNvPr>
                  <p:cNvSpPr>
                    <a:spLocks/>
                  </p:cNvSpPr>
                  <p:nvPr/>
                </p:nvSpPr>
                <p:spPr bwMode="auto">
                  <a:xfrm>
                    <a:off x="2880" y="540"/>
                    <a:ext cx="2596" cy="3638"/>
                  </a:xfrm>
                  <a:custGeom>
                    <a:avLst/>
                    <a:gdLst>
                      <a:gd name="T0" fmla="*/ 7545 w 7787"/>
                      <a:gd name="T1" fmla="*/ 5612 h 10913"/>
                      <a:gd name="T2" fmla="*/ 7418 w 7787"/>
                      <a:gd name="T3" fmla="*/ 7620 h 10913"/>
                      <a:gd name="T4" fmla="*/ 7205 w 7787"/>
                      <a:gd name="T5" fmla="*/ 10193 h 10913"/>
                      <a:gd name="T6" fmla="*/ 6633 w 7787"/>
                      <a:gd name="T7" fmla="*/ 10255 h 10913"/>
                      <a:gd name="T8" fmla="*/ 5986 w 7787"/>
                      <a:gd name="T9" fmla="*/ 10325 h 10913"/>
                      <a:gd name="T10" fmla="*/ 5356 w 7787"/>
                      <a:gd name="T11" fmla="*/ 10377 h 10913"/>
                      <a:gd name="T12" fmla="*/ 4708 w 7787"/>
                      <a:gd name="T13" fmla="*/ 10398 h 10913"/>
                      <a:gd name="T14" fmla="*/ 4063 w 7787"/>
                      <a:gd name="T15" fmla="*/ 10398 h 10913"/>
                      <a:gd name="T16" fmla="*/ 3421 w 7787"/>
                      <a:gd name="T17" fmla="*/ 10366 h 10913"/>
                      <a:gd name="T18" fmla="*/ 2788 w 7787"/>
                      <a:gd name="T19" fmla="*/ 10353 h 10913"/>
                      <a:gd name="T20" fmla="*/ 2401 w 7787"/>
                      <a:gd name="T21" fmla="*/ 10346 h 10913"/>
                      <a:gd name="T22" fmla="*/ 2025 w 7787"/>
                      <a:gd name="T23" fmla="*/ 10398 h 10913"/>
                      <a:gd name="T24" fmla="*/ 1650 w 7787"/>
                      <a:gd name="T25" fmla="*/ 10433 h 10913"/>
                      <a:gd name="T26" fmla="*/ 1281 w 7787"/>
                      <a:gd name="T27" fmla="*/ 10506 h 10913"/>
                      <a:gd name="T28" fmla="*/ 914 w 7787"/>
                      <a:gd name="T29" fmla="*/ 10597 h 10913"/>
                      <a:gd name="T30" fmla="*/ 551 w 7787"/>
                      <a:gd name="T31" fmla="*/ 10708 h 10913"/>
                      <a:gd name="T32" fmla="*/ 190 w 7787"/>
                      <a:gd name="T33" fmla="*/ 10837 h 10913"/>
                      <a:gd name="T34" fmla="*/ 0 w 7787"/>
                      <a:gd name="T35" fmla="*/ 10913 h 10913"/>
                      <a:gd name="T36" fmla="*/ 848 w 7787"/>
                      <a:gd name="T37" fmla="*/ 10777 h 10913"/>
                      <a:gd name="T38" fmla="*/ 1901 w 7787"/>
                      <a:gd name="T39" fmla="*/ 10677 h 10913"/>
                      <a:gd name="T40" fmla="*/ 2967 w 7787"/>
                      <a:gd name="T41" fmla="*/ 10652 h 10913"/>
                      <a:gd name="T42" fmla="*/ 3597 w 7787"/>
                      <a:gd name="T43" fmla="*/ 10673 h 10913"/>
                      <a:gd name="T44" fmla="*/ 4232 w 7787"/>
                      <a:gd name="T45" fmla="*/ 10677 h 10913"/>
                      <a:gd name="T46" fmla="*/ 4883 w 7787"/>
                      <a:gd name="T47" fmla="*/ 10686 h 10913"/>
                      <a:gd name="T48" fmla="*/ 5525 w 7787"/>
                      <a:gd name="T49" fmla="*/ 10663 h 10913"/>
                      <a:gd name="T50" fmla="*/ 6155 w 7787"/>
                      <a:gd name="T51" fmla="*/ 10611 h 10913"/>
                      <a:gd name="T52" fmla="*/ 6806 w 7787"/>
                      <a:gd name="T53" fmla="*/ 10558 h 10913"/>
                      <a:gd name="T54" fmla="*/ 7382 w 7787"/>
                      <a:gd name="T55" fmla="*/ 10488 h 10913"/>
                      <a:gd name="T56" fmla="*/ 7448 w 7787"/>
                      <a:gd name="T57" fmla="*/ 10193 h 10913"/>
                      <a:gd name="T58" fmla="*/ 7656 w 7787"/>
                      <a:gd name="T59" fmla="*/ 7627 h 10913"/>
                      <a:gd name="T60" fmla="*/ 7787 w 7787"/>
                      <a:gd name="T61" fmla="*/ 5615 h 10913"/>
                      <a:gd name="T62" fmla="*/ 7787 w 7787"/>
                      <a:gd name="T63" fmla="*/ 45 h 10913"/>
                      <a:gd name="T64" fmla="*/ 7542 w 7787"/>
                      <a:gd name="T65" fmla="*/ 0 h 10913"/>
                      <a:gd name="T66" fmla="*/ 7545 w 7787"/>
                      <a:gd name="T67" fmla="*/ 5612 h 109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787" h="10913">
                        <a:moveTo>
                          <a:pt x="7545" y="5612"/>
                        </a:moveTo>
                        <a:lnTo>
                          <a:pt x="7418" y="7620"/>
                        </a:lnTo>
                        <a:lnTo>
                          <a:pt x="7205" y="10193"/>
                        </a:lnTo>
                        <a:lnTo>
                          <a:pt x="6633" y="10255"/>
                        </a:lnTo>
                        <a:lnTo>
                          <a:pt x="5986" y="10325"/>
                        </a:lnTo>
                        <a:lnTo>
                          <a:pt x="5356" y="10377"/>
                        </a:lnTo>
                        <a:lnTo>
                          <a:pt x="4708" y="10398"/>
                        </a:lnTo>
                        <a:lnTo>
                          <a:pt x="4063" y="10398"/>
                        </a:lnTo>
                        <a:lnTo>
                          <a:pt x="3421" y="10366"/>
                        </a:lnTo>
                        <a:lnTo>
                          <a:pt x="2788" y="10353"/>
                        </a:lnTo>
                        <a:lnTo>
                          <a:pt x="2401" y="10346"/>
                        </a:lnTo>
                        <a:lnTo>
                          <a:pt x="2025" y="10398"/>
                        </a:lnTo>
                        <a:lnTo>
                          <a:pt x="1650" y="10433"/>
                        </a:lnTo>
                        <a:lnTo>
                          <a:pt x="1281" y="10506"/>
                        </a:lnTo>
                        <a:lnTo>
                          <a:pt x="914" y="10597"/>
                        </a:lnTo>
                        <a:lnTo>
                          <a:pt x="551" y="10708"/>
                        </a:lnTo>
                        <a:lnTo>
                          <a:pt x="190" y="10837"/>
                        </a:lnTo>
                        <a:lnTo>
                          <a:pt x="0" y="10913"/>
                        </a:lnTo>
                        <a:lnTo>
                          <a:pt x="848" y="10777"/>
                        </a:lnTo>
                        <a:lnTo>
                          <a:pt x="1901" y="10677"/>
                        </a:lnTo>
                        <a:lnTo>
                          <a:pt x="2967" y="10652"/>
                        </a:lnTo>
                        <a:lnTo>
                          <a:pt x="3597" y="10673"/>
                        </a:lnTo>
                        <a:lnTo>
                          <a:pt x="4232" y="10677"/>
                        </a:lnTo>
                        <a:lnTo>
                          <a:pt x="4883" y="10686"/>
                        </a:lnTo>
                        <a:lnTo>
                          <a:pt x="5525" y="10663"/>
                        </a:lnTo>
                        <a:lnTo>
                          <a:pt x="6155" y="10611"/>
                        </a:lnTo>
                        <a:lnTo>
                          <a:pt x="6806" y="10558"/>
                        </a:lnTo>
                        <a:lnTo>
                          <a:pt x="7382" y="10488"/>
                        </a:lnTo>
                        <a:lnTo>
                          <a:pt x="7448" y="10193"/>
                        </a:lnTo>
                        <a:lnTo>
                          <a:pt x="7656" y="7627"/>
                        </a:lnTo>
                        <a:lnTo>
                          <a:pt x="7787" y="5615"/>
                        </a:lnTo>
                        <a:lnTo>
                          <a:pt x="7787" y="45"/>
                        </a:lnTo>
                        <a:lnTo>
                          <a:pt x="7542" y="0"/>
                        </a:lnTo>
                        <a:lnTo>
                          <a:pt x="7545" y="5612"/>
                        </a:lnTo>
                        <a:close/>
                      </a:path>
                    </a:pathLst>
                  </a:custGeom>
                  <a:solidFill>
                    <a:srgbClr val="FF7F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19" name="Freeform 12">
                    <a:extLst>
                      <a:ext uri="{FF2B5EF4-FFF2-40B4-BE49-F238E27FC236}">
                        <a16:creationId xmlns:a16="http://schemas.microsoft.com/office/drawing/2014/main" id="{B1BB3C8E-E5D7-7051-0EC4-FCE8C71F556F}"/>
                      </a:ext>
                    </a:extLst>
                  </p:cNvPr>
                  <p:cNvSpPr>
                    <a:spLocks/>
                  </p:cNvSpPr>
                  <p:nvPr/>
                </p:nvSpPr>
                <p:spPr bwMode="auto">
                  <a:xfrm>
                    <a:off x="328" y="647"/>
                    <a:ext cx="2572" cy="3555"/>
                  </a:xfrm>
                  <a:custGeom>
                    <a:avLst/>
                    <a:gdLst>
                      <a:gd name="T0" fmla="*/ 248 w 7717"/>
                      <a:gd name="T1" fmla="*/ 3 h 10665"/>
                      <a:gd name="T2" fmla="*/ 0 w 7717"/>
                      <a:gd name="T3" fmla="*/ 0 h 10665"/>
                      <a:gd name="T4" fmla="*/ 6 w 7717"/>
                      <a:gd name="T5" fmla="*/ 10665 h 10665"/>
                      <a:gd name="T6" fmla="*/ 7717 w 7717"/>
                      <a:gd name="T7" fmla="*/ 10658 h 10665"/>
                      <a:gd name="T8" fmla="*/ 7717 w 7717"/>
                      <a:gd name="T9" fmla="*/ 10585 h 10665"/>
                      <a:gd name="T10" fmla="*/ 7629 w 7717"/>
                      <a:gd name="T11" fmla="*/ 10585 h 10665"/>
                      <a:gd name="T12" fmla="*/ 6779 w 7717"/>
                      <a:gd name="T13" fmla="*/ 10467 h 10665"/>
                      <a:gd name="T14" fmla="*/ 5722 w 7717"/>
                      <a:gd name="T15" fmla="*/ 10365 h 10665"/>
                      <a:gd name="T16" fmla="*/ 4654 w 7717"/>
                      <a:gd name="T17" fmla="*/ 10342 h 10665"/>
                      <a:gd name="T18" fmla="*/ 245 w 7717"/>
                      <a:gd name="T19" fmla="*/ 10324 h 10665"/>
                      <a:gd name="T20" fmla="*/ 248 w 7717"/>
                      <a:gd name="T21" fmla="*/ 3 h 10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717" h="10665">
                        <a:moveTo>
                          <a:pt x="248" y="3"/>
                        </a:moveTo>
                        <a:lnTo>
                          <a:pt x="0" y="0"/>
                        </a:lnTo>
                        <a:lnTo>
                          <a:pt x="6" y="10665"/>
                        </a:lnTo>
                        <a:lnTo>
                          <a:pt x="7717" y="10658"/>
                        </a:lnTo>
                        <a:lnTo>
                          <a:pt x="7717" y="10585"/>
                        </a:lnTo>
                        <a:lnTo>
                          <a:pt x="7629" y="10585"/>
                        </a:lnTo>
                        <a:lnTo>
                          <a:pt x="6779" y="10467"/>
                        </a:lnTo>
                        <a:lnTo>
                          <a:pt x="5722" y="10365"/>
                        </a:lnTo>
                        <a:lnTo>
                          <a:pt x="4654" y="10342"/>
                        </a:lnTo>
                        <a:lnTo>
                          <a:pt x="245" y="10324"/>
                        </a:lnTo>
                        <a:lnTo>
                          <a:pt x="248" y="3"/>
                        </a:lnTo>
                        <a:close/>
                      </a:path>
                    </a:pathLst>
                  </a:custGeom>
                  <a:solidFill>
                    <a:srgbClr val="000000"/>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nvGrpSpPr>
                  <p:cNvPr id="20" name="Group 13">
                    <a:extLst>
                      <a:ext uri="{FF2B5EF4-FFF2-40B4-BE49-F238E27FC236}">
                        <a16:creationId xmlns:a16="http://schemas.microsoft.com/office/drawing/2014/main" id="{D4D7EBF9-7A78-881D-3C11-A519C5E927BC}"/>
                      </a:ext>
                    </a:extLst>
                  </p:cNvPr>
                  <p:cNvGrpSpPr>
                    <a:grpSpLocks/>
                  </p:cNvGrpSpPr>
                  <p:nvPr/>
                </p:nvGrpSpPr>
                <p:grpSpPr bwMode="auto">
                  <a:xfrm>
                    <a:off x="469" y="481"/>
                    <a:ext cx="4931" cy="3697"/>
                    <a:chOff x="451" y="481"/>
                    <a:chExt cx="4931" cy="3697"/>
                  </a:xfrm>
                </p:grpSpPr>
                <p:sp>
                  <p:nvSpPr>
                    <p:cNvPr id="21" name="Freeform 14">
                      <a:extLst>
                        <a:ext uri="{FF2B5EF4-FFF2-40B4-BE49-F238E27FC236}">
                          <a16:creationId xmlns:a16="http://schemas.microsoft.com/office/drawing/2014/main" id="{0943EF4A-0107-8A44-8643-87893D62E2BD}"/>
                        </a:ext>
                      </a:extLst>
                    </p:cNvPr>
                    <p:cNvSpPr>
                      <a:spLocks/>
                    </p:cNvSpPr>
                    <p:nvPr/>
                  </p:nvSpPr>
                  <p:spPr bwMode="auto">
                    <a:xfrm>
                      <a:off x="451" y="481"/>
                      <a:ext cx="4931" cy="3697"/>
                    </a:xfrm>
                    <a:custGeom>
                      <a:avLst/>
                      <a:gdLst>
                        <a:gd name="T0" fmla="*/ 5416 w 14793"/>
                        <a:gd name="T1" fmla="*/ 7 h 11090"/>
                        <a:gd name="T2" fmla="*/ 5476 w 14793"/>
                        <a:gd name="T3" fmla="*/ 7 h 11090"/>
                        <a:gd name="T4" fmla="*/ 5661 w 14793"/>
                        <a:gd name="T5" fmla="*/ 0 h 11090"/>
                        <a:gd name="T6" fmla="*/ 5846 w 14793"/>
                        <a:gd name="T7" fmla="*/ 7 h 11090"/>
                        <a:gd name="T8" fmla="*/ 6028 w 14793"/>
                        <a:gd name="T9" fmla="*/ 21 h 11090"/>
                        <a:gd name="T10" fmla="*/ 6213 w 14793"/>
                        <a:gd name="T11" fmla="*/ 44 h 11090"/>
                        <a:gd name="T12" fmla="*/ 6394 w 14793"/>
                        <a:gd name="T13" fmla="*/ 83 h 11090"/>
                        <a:gd name="T14" fmla="*/ 6570 w 14793"/>
                        <a:gd name="T15" fmla="*/ 135 h 11090"/>
                        <a:gd name="T16" fmla="*/ 6751 w 14793"/>
                        <a:gd name="T17" fmla="*/ 190 h 11090"/>
                        <a:gd name="T18" fmla="*/ 6924 w 14793"/>
                        <a:gd name="T19" fmla="*/ 250 h 11090"/>
                        <a:gd name="T20" fmla="*/ 7099 w 14793"/>
                        <a:gd name="T21" fmla="*/ 334 h 11090"/>
                        <a:gd name="T22" fmla="*/ 7266 w 14793"/>
                        <a:gd name="T23" fmla="*/ 421 h 11090"/>
                        <a:gd name="T24" fmla="*/ 7432 w 14793"/>
                        <a:gd name="T25" fmla="*/ 334 h 11090"/>
                        <a:gd name="T26" fmla="*/ 7605 w 14793"/>
                        <a:gd name="T27" fmla="*/ 250 h 11090"/>
                        <a:gd name="T28" fmla="*/ 7774 w 14793"/>
                        <a:gd name="T29" fmla="*/ 190 h 11090"/>
                        <a:gd name="T30" fmla="*/ 7953 w 14793"/>
                        <a:gd name="T31" fmla="*/ 135 h 11090"/>
                        <a:gd name="T32" fmla="*/ 8129 w 14793"/>
                        <a:gd name="T33" fmla="*/ 83 h 11090"/>
                        <a:gd name="T34" fmla="*/ 8314 w 14793"/>
                        <a:gd name="T35" fmla="*/ 44 h 11090"/>
                        <a:gd name="T36" fmla="*/ 8499 w 14793"/>
                        <a:gd name="T37" fmla="*/ 21 h 11090"/>
                        <a:gd name="T38" fmla="*/ 8674 w 14793"/>
                        <a:gd name="T39" fmla="*/ 7 h 11090"/>
                        <a:gd name="T40" fmla="*/ 8864 w 14793"/>
                        <a:gd name="T41" fmla="*/ 0 h 11090"/>
                        <a:gd name="T42" fmla="*/ 9049 w 14793"/>
                        <a:gd name="T43" fmla="*/ 7 h 11090"/>
                        <a:gd name="T44" fmla="*/ 9107 w 14793"/>
                        <a:gd name="T45" fmla="*/ 7 h 11090"/>
                        <a:gd name="T46" fmla="*/ 9107 w 14793"/>
                        <a:gd name="T47" fmla="*/ 0 h 11090"/>
                        <a:gd name="T48" fmla="*/ 14793 w 14793"/>
                        <a:gd name="T49" fmla="*/ 0 h 11090"/>
                        <a:gd name="T50" fmla="*/ 14793 w 14793"/>
                        <a:gd name="T51" fmla="*/ 5792 h 11090"/>
                        <a:gd name="T52" fmla="*/ 14666 w 14793"/>
                        <a:gd name="T53" fmla="*/ 7804 h 11090"/>
                        <a:gd name="T54" fmla="*/ 14453 w 14793"/>
                        <a:gd name="T55" fmla="*/ 10370 h 11090"/>
                        <a:gd name="T56" fmla="*/ 14453 w 14793"/>
                        <a:gd name="T57" fmla="*/ 10363 h 11090"/>
                        <a:gd name="T58" fmla="*/ 13881 w 14793"/>
                        <a:gd name="T59" fmla="*/ 10432 h 11090"/>
                        <a:gd name="T60" fmla="*/ 13243 w 14793"/>
                        <a:gd name="T61" fmla="*/ 10495 h 11090"/>
                        <a:gd name="T62" fmla="*/ 12604 w 14793"/>
                        <a:gd name="T63" fmla="*/ 10537 h 11090"/>
                        <a:gd name="T64" fmla="*/ 11956 w 14793"/>
                        <a:gd name="T65" fmla="*/ 10564 h 11090"/>
                        <a:gd name="T66" fmla="*/ 11314 w 14793"/>
                        <a:gd name="T67" fmla="*/ 10564 h 11090"/>
                        <a:gd name="T68" fmla="*/ 10669 w 14793"/>
                        <a:gd name="T69" fmla="*/ 10554 h 11090"/>
                        <a:gd name="T70" fmla="*/ 10028 w 14793"/>
                        <a:gd name="T71" fmla="*/ 10519 h 11090"/>
                        <a:gd name="T72" fmla="*/ 9649 w 14793"/>
                        <a:gd name="T73" fmla="*/ 10530 h 11090"/>
                        <a:gd name="T74" fmla="*/ 9273 w 14793"/>
                        <a:gd name="T75" fmla="*/ 10564 h 11090"/>
                        <a:gd name="T76" fmla="*/ 8898 w 14793"/>
                        <a:gd name="T77" fmla="*/ 10614 h 11090"/>
                        <a:gd name="T78" fmla="*/ 8529 w 14793"/>
                        <a:gd name="T79" fmla="*/ 10690 h 11090"/>
                        <a:gd name="T80" fmla="*/ 8162 w 14793"/>
                        <a:gd name="T81" fmla="*/ 10770 h 11090"/>
                        <a:gd name="T82" fmla="*/ 7805 w 14793"/>
                        <a:gd name="T83" fmla="*/ 10881 h 11090"/>
                        <a:gd name="T84" fmla="*/ 7438 w 14793"/>
                        <a:gd name="T85" fmla="*/ 11014 h 11090"/>
                        <a:gd name="T86" fmla="*/ 7248 w 14793"/>
                        <a:gd name="T87" fmla="*/ 11090 h 11090"/>
                        <a:gd name="T88" fmla="*/ 7112 w 14793"/>
                        <a:gd name="T89" fmla="*/ 11000 h 11090"/>
                        <a:gd name="T90" fmla="*/ 6960 w 14793"/>
                        <a:gd name="T91" fmla="*/ 10913 h 11090"/>
                        <a:gd name="T92" fmla="*/ 6812 w 14793"/>
                        <a:gd name="T93" fmla="*/ 10840 h 11090"/>
                        <a:gd name="T94" fmla="*/ 6658 w 14793"/>
                        <a:gd name="T95" fmla="*/ 10788 h 11090"/>
                        <a:gd name="T96" fmla="*/ 6503 w 14793"/>
                        <a:gd name="T97" fmla="*/ 10724 h 11090"/>
                        <a:gd name="T98" fmla="*/ 6348 w 14793"/>
                        <a:gd name="T99" fmla="*/ 10676 h 11090"/>
                        <a:gd name="T100" fmla="*/ 6189 w 14793"/>
                        <a:gd name="T101" fmla="*/ 10644 h 11090"/>
                        <a:gd name="T102" fmla="*/ 6022 w 14793"/>
                        <a:gd name="T103" fmla="*/ 10607 h 11090"/>
                        <a:gd name="T104" fmla="*/ 5861 w 14793"/>
                        <a:gd name="T105" fmla="*/ 10585 h 11090"/>
                        <a:gd name="T106" fmla="*/ 5710 w 14793"/>
                        <a:gd name="T107" fmla="*/ 10575 h 11090"/>
                        <a:gd name="T108" fmla="*/ 5689 w 14793"/>
                        <a:gd name="T109" fmla="*/ 10575 h 11090"/>
                        <a:gd name="T110" fmla="*/ 0 w 14793"/>
                        <a:gd name="T111" fmla="*/ 10585 h 11090"/>
                        <a:gd name="T112" fmla="*/ 0 w 14793"/>
                        <a:gd name="T113" fmla="*/ 0 h 11090"/>
                        <a:gd name="T114" fmla="*/ 5458 w 14793"/>
                        <a:gd name="T115" fmla="*/ 7 h 11090"/>
                        <a:gd name="T116" fmla="*/ 5416 w 14793"/>
                        <a:gd name="T117" fmla="*/ 7 h 110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4793" h="11090">
                          <a:moveTo>
                            <a:pt x="5416" y="7"/>
                          </a:moveTo>
                          <a:lnTo>
                            <a:pt x="5476" y="7"/>
                          </a:lnTo>
                          <a:lnTo>
                            <a:pt x="5661" y="0"/>
                          </a:lnTo>
                          <a:lnTo>
                            <a:pt x="5846" y="7"/>
                          </a:lnTo>
                          <a:lnTo>
                            <a:pt x="6028" y="21"/>
                          </a:lnTo>
                          <a:lnTo>
                            <a:pt x="6213" y="44"/>
                          </a:lnTo>
                          <a:lnTo>
                            <a:pt x="6394" y="83"/>
                          </a:lnTo>
                          <a:lnTo>
                            <a:pt x="6570" y="135"/>
                          </a:lnTo>
                          <a:lnTo>
                            <a:pt x="6751" y="190"/>
                          </a:lnTo>
                          <a:lnTo>
                            <a:pt x="6924" y="250"/>
                          </a:lnTo>
                          <a:lnTo>
                            <a:pt x="7099" y="334"/>
                          </a:lnTo>
                          <a:lnTo>
                            <a:pt x="7266" y="421"/>
                          </a:lnTo>
                          <a:lnTo>
                            <a:pt x="7432" y="334"/>
                          </a:lnTo>
                          <a:lnTo>
                            <a:pt x="7605" y="250"/>
                          </a:lnTo>
                          <a:lnTo>
                            <a:pt x="7774" y="190"/>
                          </a:lnTo>
                          <a:lnTo>
                            <a:pt x="7953" y="135"/>
                          </a:lnTo>
                          <a:lnTo>
                            <a:pt x="8129" y="83"/>
                          </a:lnTo>
                          <a:lnTo>
                            <a:pt x="8314" y="44"/>
                          </a:lnTo>
                          <a:lnTo>
                            <a:pt x="8499" y="21"/>
                          </a:lnTo>
                          <a:lnTo>
                            <a:pt x="8674" y="7"/>
                          </a:lnTo>
                          <a:lnTo>
                            <a:pt x="8864" y="0"/>
                          </a:lnTo>
                          <a:lnTo>
                            <a:pt x="9049" y="7"/>
                          </a:lnTo>
                          <a:lnTo>
                            <a:pt x="9107" y="7"/>
                          </a:lnTo>
                          <a:lnTo>
                            <a:pt x="9107" y="0"/>
                          </a:lnTo>
                          <a:lnTo>
                            <a:pt x="14793" y="0"/>
                          </a:lnTo>
                          <a:lnTo>
                            <a:pt x="14793" y="5792"/>
                          </a:lnTo>
                          <a:lnTo>
                            <a:pt x="14666" y="7804"/>
                          </a:lnTo>
                          <a:lnTo>
                            <a:pt x="14453" y="10370"/>
                          </a:lnTo>
                          <a:lnTo>
                            <a:pt x="14453" y="10363"/>
                          </a:lnTo>
                          <a:lnTo>
                            <a:pt x="13881" y="10432"/>
                          </a:lnTo>
                          <a:lnTo>
                            <a:pt x="13243" y="10495"/>
                          </a:lnTo>
                          <a:lnTo>
                            <a:pt x="12604" y="10537"/>
                          </a:lnTo>
                          <a:lnTo>
                            <a:pt x="11956" y="10564"/>
                          </a:lnTo>
                          <a:lnTo>
                            <a:pt x="11314" y="10564"/>
                          </a:lnTo>
                          <a:lnTo>
                            <a:pt x="10669" y="10554"/>
                          </a:lnTo>
                          <a:lnTo>
                            <a:pt x="10028" y="10519"/>
                          </a:lnTo>
                          <a:lnTo>
                            <a:pt x="9649" y="10530"/>
                          </a:lnTo>
                          <a:lnTo>
                            <a:pt x="9273" y="10564"/>
                          </a:lnTo>
                          <a:lnTo>
                            <a:pt x="8898" y="10614"/>
                          </a:lnTo>
                          <a:lnTo>
                            <a:pt x="8529" y="10690"/>
                          </a:lnTo>
                          <a:lnTo>
                            <a:pt x="8162" y="10770"/>
                          </a:lnTo>
                          <a:lnTo>
                            <a:pt x="7805" y="10881"/>
                          </a:lnTo>
                          <a:lnTo>
                            <a:pt x="7438" y="11014"/>
                          </a:lnTo>
                          <a:lnTo>
                            <a:pt x="7248" y="11090"/>
                          </a:lnTo>
                          <a:lnTo>
                            <a:pt x="7112" y="11000"/>
                          </a:lnTo>
                          <a:lnTo>
                            <a:pt x="6960" y="10913"/>
                          </a:lnTo>
                          <a:lnTo>
                            <a:pt x="6812" y="10840"/>
                          </a:lnTo>
                          <a:lnTo>
                            <a:pt x="6658" y="10788"/>
                          </a:lnTo>
                          <a:lnTo>
                            <a:pt x="6503" y="10724"/>
                          </a:lnTo>
                          <a:lnTo>
                            <a:pt x="6348" y="10676"/>
                          </a:lnTo>
                          <a:lnTo>
                            <a:pt x="6189" y="10644"/>
                          </a:lnTo>
                          <a:lnTo>
                            <a:pt x="6022" y="10607"/>
                          </a:lnTo>
                          <a:lnTo>
                            <a:pt x="5861" y="10585"/>
                          </a:lnTo>
                          <a:lnTo>
                            <a:pt x="5710" y="10575"/>
                          </a:lnTo>
                          <a:lnTo>
                            <a:pt x="5689" y="10575"/>
                          </a:lnTo>
                          <a:lnTo>
                            <a:pt x="0" y="10585"/>
                          </a:lnTo>
                          <a:lnTo>
                            <a:pt x="0" y="0"/>
                          </a:lnTo>
                          <a:lnTo>
                            <a:pt x="5458" y="7"/>
                          </a:lnTo>
                          <a:lnTo>
                            <a:pt x="5416" y="7"/>
                          </a:lnTo>
                          <a:close/>
                        </a:path>
                      </a:pathLst>
                    </a:custGeom>
                    <a:solidFill>
                      <a:srgbClr val="FFFFFF"/>
                    </a:solidFill>
                    <a:ln w="0">
                      <a:solidFill>
                        <a:srgbClr val="000000"/>
                      </a:solidFill>
                      <a:prstDash val="solid"/>
                      <a:round/>
                      <a:headEnd/>
                      <a:tailEnd/>
                    </a:ln>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sp>
                  <p:nvSpPr>
                    <p:cNvPr id="22" name="Line 15">
                      <a:extLst>
                        <a:ext uri="{FF2B5EF4-FFF2-40B4-BE49-F238E27FC236}">
                          <a16:creationId xmlns:a16="http://schemas.microsoft.com/office/drawing/2014/main" id="{EBEE5CF6-DEE4-D2AA-91FA-75DA391C5C75}"/>
                        </a:ext>
                      </a:extLst>
                    </p:cNvPr>
                    <p:cNvSpPr>
                      <a:spLocks noChangeShapeType="1"/>
                    </p:cNvSpPr>
                    <p:nvPr/>
                  </p:nvSpPr>
                  <p:spPr bwMode="auto">
                    <a:xfrm flipV="1">
                      <a:off x="2868" y="3936"/>
                      <a:ext cx="0" cy="240"/>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grpSp>
            <p:sp>
              <p:nvSpPr>
                <p:cNvPr id="14" name="Line 16">
                  <a:extLst>
                    <a:ext uri="{FF2B5EF4-FFF2-40B4-BE49-F238E27FC236}">
                      <a16:creationId xmlns:a16="http://schemas.microsoft.com/office/drawing/2014/main" id="{24139A42-4C20-4253-28D7-997D7F67A196}"/>
                    </a:ext>
                  </a:extLst>
                </p:cNvPr>
                <p:cNvSpPr>
                  <a:spLocks noChangeShapeType="1"/>
                </p:cNvSpPr>
                <p:nvPr/>
              </p:nvSpPr>
              <p:spPr bwMode="auto">
                <a:xfrm>
                  <a:off x="2891" y="624"/>
                  <a:ext cx="0" cy="144"/>
                </a:xfrm>
                <a:prstGeom prst="line">
                  <a:avLst/>
                </a:prstGeom>
                <a:noFill/>
                <a:ln w="1270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sz="15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2" name="Text Box 17">
                <a:extLst>
                  <a:ext uri="{FF2B5EF4-FFF2-40B4-BE49-F238E27FC236}">
                    <a16:creationId xmlns:a16="http://schemas.microsoft.com/office/drawing/2014/main" id="{373C1BCD-6460-4B4C-2AD0-462EB44FB685}"/>
                  </a:ext>
                </a:extLst>
              </p:cNvPr>
              <p:cNvSpPr txBox="1">
                <a:spLocks noChangeArrowheads="1"/>
              </p:cNvSpPr>
              <p:nvPr/>
            </p:nvSpPr>
            <p:spPr bwMode="auto">
              <a:xfrm>
                <a:off x="662" y="1101"/>
                <a:ext cx="4426" cy="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685800" rtl="0" eaLnBrk="1" fontAlgn="base" latinLnBrk="0" hangingPunct="1">
                  <a:lnSpc>
                    <a:spcPct val="100000"/>
                  </a:lnSpc>
                  <a:spcBef>
                    <a:spcPct val="0"/>
                  </a:spcBef>
                  <a:spcAft>
                    <a:spcPct val="0"/>
                  </a:spcAft>
                  <a:buClrTx/>
                  <a:buSzTx/>
                  <a:buFontTx/>
                  <a:buNone/>
                  <a:tabLst/>
                  <a:defRPr/>
                </a:pPr>
                <a:endParaRPr kumimoji="0" lang="en-US" altLang="en-US" sz="195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p:txBody>
          </p:sp>
        </p:grpSp>
        <p:sp>
          <p:nvSpPr>
            <p:cNvPr id="10" name="Rectangle 18">
              <a:extLst>
                <a:ext uri="{FF2B5EF4-FFF2-40B4-BE49-F238E27FC236}">
                  <a16:creationId xmlns:a16="http://schemas.microsoft.com/office/drawing/2014/main" id="{0B282720-A78D-AED1-F135-D4FC141626C9}"/>
                </a:ext>
              </a:extLst>
            </p:cNvPr>
            <p:cNvSpPr>
              <a:spLocks noChangeArrowheads="1"/>
            </p:cNvSpPr>
            <p:nvPr/>
          </p:nvSpPr>
          <p:spPr bwMode="auto">
            <a:xfrm>
              <a:off x="143" y="90"/>
              <a:ext cx="3261" cy="4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defTabSz="234950">
                <a:defRPr>
                  <a:solidFill>
                    <a:schemeClr val="tx1"/>
                  </a:solidFill>
                  <a:latin typeface="Arial" panose="020B0604020202020204" pitchFamily="34" charset="0"/>
                </a:defRPr>
              </a:lvl1pPr>
              <a:lvl2pPr defTabSz="234950">
                <a:defRPr>
                  <a:solidFill>
                    <a:schemeClr val="tx1"/>
                  </a:solidFill>
                  <a:latin typeface="Arial" panose="020B0604020202020204" pitchFamily="34" charset="0"/>
                </a:defRPr>
              </a:lvl2pPr>
              <a:lvl3pPr defTabSz="234950">
                <a:defRPr>
                  <a:solidFill>
                    <a:schemeClr val="tx1"/>
                  </a:solidFill>
                  <a:latin typeface="Arial" panose="020B0604020202020204" pitchFamily="34" charset="0"/>
                </a:defRPr>
              </a:lvl3pPr>
              <a:lvl4pPr defTabSz="234950">
                <a:defRPr>
                  <a:solidFill>
                    <a:schemeClr val="tx1"/>
                  </a:solidFill>
                  <a:latin typeface="Arial" panose="020B0604020202020204" pitchFamily="34" charset="0"/>
                </a:defRPr>
              </a:lvl4pPr>
              <a:lvl5pPr defTabSz="234950">
                <a:defRPr>
                  <a:solidFill>
                    <a:schemeClr val="tx1"/>
                  </a:solidFill>
                  <a:latin typeface="Arial" panose="020B0604020202020204" pitchFamily="34" charset="0"/>
                </a:defRPr>
              </a:lvl5pPr>
              <a:lvl6pPr defTabSz="234950" fontAlgn="base">
                <a:spcBef>
                  <a:spcPct val="0"/>
                </a:spcBef>
                <a:spcAft>
                  <a:spcPct val="0"/>
                </a:spcAft>
                <a:defRPr>
                  <a:solidFill>
                    <a:schemeClr val="tx1"/>
                  </a:solidFill>
                  <a:latin typeface="Arial" panose="020B0604020202020204" pitchFamily="34" charset="0"/>
                </a:defRPr>
              </a:lvl6pPr>
              <a:lvl7pPr defTabSz="234950" fontAlgn="base">
                <a:spcBef>
                  <a:spcPct val="0"/>
                </a:spcBef>
                <a:spcAft>
                  <a:spcPct val="0"/>
                </a:spcAft>
                <a:defRPr>
                  <a:solidFill>
                    <a:schemeClr val="tx1"/>
                  </a:solidFill>
                  <a:latin typeface="Arial" panose="020B0604020202020204" pitchFamily="34" charset="0"/>
                </a:defRPr>
              </a:lvl7pPr>
              <a:lvl8pPr defTabSz="234950" fontAlgn="base">
                <a:spcBef>
                  <a:spcPct val="0"/>
                </a:spcBef>
                <a:spcAft>
                  <a:spcPct val="0"/>
                </a:spcAft>
                <a:defRPr>
                  <a:solidFill>
                    <a:schemeClr val="tx1"/>
                  </a:solidFill>
                  <a:latin typeface="Arial" panose="020B0604020202020204" pitchFamily="34" charset="0"/>
                </a:defRPr>
              </a:lvl8pPr>
              <a:lvl9pPr defTabSz="234950" fontAlgn="base">
                <a:spcBef>
                  <a:spcPct val="0"/>
                </a:spcBef>
                <a:spcAft>
                  <a:spcPct val="0"/>
                </a:spcAft>
                <a:defRPr>
                  <a:solidFill>
                    <a:schemeClr val="tx1"/>
                  </a:solidFill>
                  <a:latin typeface="Arial" panose="020B0604020202020204" pitchFamily="34" charset="0"/>
                </a:defRPr>
              </a:lvl9pPr>
            </a:lstStyle>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0" noProof="0" dirty="0">
                  <a:ln>
                    <a:noFill/>
                  </a:ln>
                  <a:solidFill>
                    <a:srgbClr val="333399"/>
                  </a:solidFill>
                  <a:effectLst/>
                  <a:uLnTx/>
                  <a:uFillTx/>
                  <a:latin typeface="Arial" panose="020B0604020202020204" pitchFamily="34" charset="0"/>
                  <a:ea typeface="+mn-ea"/>
                  <a:cs typeface="+mn-cs"/>
                </a:rPr>
                <a:t>James 1:19-26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NKJV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19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So then, my beloved brethren,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let every man be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swift to hear,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slow to speak</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slow to wrath;</a:t>
              </a:r>
              <a:r>
                <a:rPr kumimoji="0" lang="en-US" altLang="en-US" sz="1800" b="0" i="0" u="none" strike="noStrike" kern="0" cap="none" spc="0" normalizeH="0" baseline="30000" noProof="0" dirty="0">
                  <a:ln>
                    <a:noFill/>
                  </a:ln>
                  <a:solidFill>
                    <a:prstClr val="black"/>
                  </a:solidFill>
                  <a:effectLst/>
                  <a:uLnTx/>
                  <a:uFillTx/>
                  <a:latin typeface="Arial" panose="020B0604020202020204" pitchFamily="34" charset="0"/>
                  <a:ea typeface="+mn-ea"/>
                  <a:cs typeface="+mn-cs"/>
                </a:rPr>
                <a:t> 20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the wrath of man does not produce the righteousness of God.</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21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Therefore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lay aside all filthiness and overflow of wickedness, and receive with meekness the implanted word, which is able to save your souls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22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But be doers of the word, and not hearers only</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deceiving yourselves</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23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if anyone is a hearer of the word and not a doer, he is like a man observing his natural face in a mirror;</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24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for he observes himself, goes away, and immediately forgets what kind of man he was.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25 </a:t>
              </a:r>
              <a:r>
                <a:rPr kumimoji="0" lang="en-US" altLang="en-US" sz="1800" b="0" i="0" u="none" strike="noStrike" kern="0" cap="none" spc="0" normalizeH="0" baseline="0" noProof="0" dirty="0">
                  <a:ln>
                    <a:noFill/>
                  </a:ln>
                  <a:solidFill>
                    <a:prstClr val="black"/>
                  </a:solidFill>
                  <a:effectLst/>
                  <a:uLnTx/>
                  <a:uFillTx/>
                  <a:latin typeface="Arial" panose="020B0604020202020204" pitchFamily="34" charset="0"/>
                  <a:ea typeface="+mn-ea"/>
                  <a:cs typeface="+mn-cs"/>
                </a:rPr>
                <a:t>But he who looks into the perfect law of liberty and continues in it, and is not a forgetful hearer but a doer of the work, this one will be blessed in what he does.</a:t>
              </a: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 </a:t>
              </a:r>
            </a:p>
            <a:p>
              <a:pPr marL="0" marR="0" lvl="0" indent="0" algn="l" defTabSz="176213" rtl="0" eaLnBrk="1" fontAlgn="base" latinLnBrk="0" hangingPunct="1">
                <a:lnSpc>
                  <a:spcPct val="100000"/>
                </a:lnSpc>
                <a:spcBef>
                  <a:spcPct val="0"/>
                </a:spcBef>
                <a:spcAft>
                  <a:spcPct val="0"/>
                </a:spcAft>
                <a:buClrTx/>
                <a:buSzTx/>
                <a:buFontTx/>
                <a:buNone/>
                <a:tabLst/>
                <a:defRPr/>
              </a:pPr>
              <a:r>
                <a:rPr kumimoji="0" lang="en-US" altLang="en-US" sz="1800" b="0" i="0" u="none" strike="noStrike" kern="0" cap="none" spc="0" normalizeH="0" baseline="30000" noProof="0" dirty="0">
                  <a:ln>
                    <a:noFill/>
                  </a:ln>
                  <a:solidFill>
                    <a:srgbClr val="333399"/>
                  </a:solidFill>
                  <a:effectLst/>
                  <a:uLnTx/>
                  <a:uFillTx/>
                  <a:latin typeface="Arial" panose="020B0604020202020204" pitchFamily="34" charset="0"/>
                  <a:ea typeface="+mn-ea"/>
                  <a:cs typeface="+mn-cs"/>
                </a:rPr>
                <a:t>26 </a:t>
              </a:r>
              <a:r>
                <a:rPr kumimoji="0" lang="en-US" altLang="en-US" sz="1800" b="0" i="0" u="none" strike="noStrike" kern="0" cap="none" spc="0" normalizeH="0" baseline="0" noProof="0" dirty="0">
                  <a:ln>
                    <a:noFill/>
                  </a:ln>
                  <a:solidFill>
                    <a:prstClr val="black"/>
                  </a:solidFill>
                  <a:effectLst/>
                  <a:highlight>
                    <a:srgbClr val="FFFF00"/>
                  </a:highlight>
                  <a:uLnTx/>
                  <a:uFillTx/>
                  <a:latin typeface="Arial" panose="020B0604020202020204" pitchFamily="34" charset="0"/>
                  <a:ea typeface="+mn-ea"/>
                  <a:cs typeface="+mn-cs"/>
                </a:rPr>
                <a:t>If anyone among you thinks he is religious, and does not bridle his tongue but deceives his own heart, this one's religion is useless.</a:t>
              </a:r>
            </a:p>
            <a:p>
              <a:pPr marL="0" marR="0" lvl="0" indent="0" algn="l" defTabSz="176213" rtl="0" eaLnBrk="1" fontAlgn="base" latinLnBrk="0" hangingPunct="1">
                <a:lnSpc>
                  <a:spcPct val="100000"/>
                </a:lnSpc>
                <a:spcBef>
                  <a:spcPct val="0"/>
                </a:spcBef>
                <a:spcAft>
                  <a:spcPct val="0"/>
                </a:spcAft>
                <a:buClrTx/>
                <a:buSzTx/>
                <a:buFontTx/>
                <a:buNone/>
                <a:tabLst/>
                <a:defRPr/>
              </a:pPr>
              <a:endParaRPr kumimoji="0" lang="en-US" altLang="en-US" sz="1500" b="0" i="0" u="none" strike="noStrike" kern="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2" name="TextBox 1">
            <a:extLst>
              <a:ext uri="{FF2B5EF4-FFF2-40B4-BE49-F238E27FC236}">
                <a16:creationId xmlns:a16="http://schemas.microsoft.com/office/drawing/2014/main" id="{CD19509D-AE31-3DB5-6BD0-1272CB8E820F}"/>
              </a:ext>
            </a:extLst>
          </p:cNvPr>
          <p:cNvSpPr txBox="1"/>
          <p:nvPr/>
        </p:nvSpPr>
        <p:spPr>
          <a:xfrm>
            <a:off x="4877873" y="338328"/>
            <a:ext cx="4434840" cy="5909310"/>
          </a:xfrm>
          <a:prstGeom prst="rect">
            <a:avLst/>
          </a:prstGeom>
          <a:noFill/>
        </p:spPr>
        <p:txBody>
          <a:bodyPr wrap="square" rtlCol="0">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religious person who scrupulously observers the tenants of religion in the worship, organization and work of the church, etc., but fails to control their tongue, when they know the word of God teaches them to do so, deceives their own heart; they have failed to be a doer of God’s word and a practitioner of His will; they are out of harmony with the characteristics of holiness, and godliness, and have hidden His light under the bushel of uncharacteristic speech for one who professes godliness.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As we read through the epistle of James, it becomes clear that the brethren he is addressing have to learn to practice the self-control that is necessary to be a faithful representative of their heavenly Father, and their Savior.</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We must bridle our tongue.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Otherwise, our religion is “useless.”</a:t>
            </a:r>
          </a:p>
        </p:txBody>
      </p:sp>
      <p:sp>
        <p:nvSpPr>
          <p:cNvPr id="23" name="Title 1">
            <a:extLst>
              <a:ext uri="{FF2B5EF4-FFF2-40B4-BE49-F238E27FC236}">
                <a16:creationId xmlns:a16="http://schemas.microsoft.com/office/drawing/2014/main" id="{EFD3EA16-066A-AC7C-35F5-035BC8E6721C}"/>
              </a:ext>
            </a:extLst>
          </p:cNvPr>
          <p:cNvSpPr>
            <a:spLocks noGrp="1"/>
          </p:cNvSpPr>
          <p:nvPr>
            <p:ph type="ctrTitle"/>
          </p:nvPr>
        </p:nvSpPr>
        <p:spPr>
          <a:xfrm>
            <a:off x="1561515" y="-291"/>
            <a:ext cx="6023200" cy="471873"/>
          </a:xfrm>
        </p:spPr>
        <p:txBody>
          <a:bodyPr anchor="ctr">
            <a:noAutofit/>
          </a:bodyPr>
          <a:lstStyle/>
          <a:p>
            <a:r>
              <a:rPr lang="en-US" sz="2400" dirty="0">
                <a:latin typeface="Arial" panose="020B0604020202020204" pitchFamily="34" charset="0"/>
                <a:cs typeface="Arial" panose="020B0604020202020204" pitchFamily="34" charset="0"/>
              </a:rPr>
              <a:t>The Epistle of James – Bridle Your Tongue</a:t>
            </a:r>
          </a:p>
        </p:txBody>
      </p:sp>
    </p:spTree>
    <p:extLst>
      <p:ext uri="{BB962C8B-B14F-4D97-AF65-F5344CB8AC3E}">
        <p14:creationId xmlns:p14="http://schemas.microsoft.com/office/powerpoint/2010/main" val="20752956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wipe(up)">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wipe(up)">
                                      <p:cBhvr>
                                        <p:cTn id="1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7306</Words>
  <Application>Microsoft Office PowerPoint</Application>
  <PresentationFormat>On-screen Show (4:3)</PresentationFormat>
  <Paragraphs>236</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Aptos</vt:lpstr>
      <vt:lpstr>Aptos Display</vt:lpstr>
      <vt:lpstr>Arial</vt:lpstr>
      <vt:lpstr>Calibri</vt:lpstr>
      <vt:lpstr>1_Office Theme</vt:lpstr>
      <vt:lpstr>PowerPoint Presentation</vt:lpstr>
      <vt:lpstr>The Epistle of James</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The Epistle of James – Bridle Your Tongue</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15</cp:revision>
  <dcterms:created xsi:type="dcterms:W3CDTF">2008-03-16T18:22:36Z</dcterms:created>
  <dcterms:modified xsi:type="dcterms:W3CDTF">2024-04-18T13:15:50Z</dcterms:modified>
</cp:coreProperties>
</file>