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747" r:id="rId2"/>
  </p:sldMasterIdLst>
  <p:notesMasterIdLst>
    <p:notesMasterId r:id="rId34"/>
  </p:notesMasterIdLst>
  <p:sldIdLst>
    <p:sldId id="771" r:id="rId3"/>
    <p:sldId id="256" r:id="rId4"/>
    <p:sldId id="756" r:id="rId5"/>
    <p:sldId id="757" r:id="rId6"/>
    <p:sldId id="758" r:id="rId7"/>
    <p:sldId id="759" r:id="rId8"/>
    <p:sldId id="760" r:id="rId9"/>
    <p:sldId id="761" r:id="rId10"/>
    <p:sldId id="762" r:id="rId11"/>
    <p:sldId id="763" r:id="rId12"/>
    <p:sldId id="764" r:id="rId13"/>
    <p:sldId id="765" r:id="rId14"/>
    <p:sldId id="766" r:id="rId15"/>
    <p:sldId id="767" r:id="rId16"/>
    <p:sldId id="768" r:id="rId17"/>
    <p:sldId id="769" r:id="rId18"/>
    <p:sldId id="770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73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>
            <p14:sldId id="771"/>
          </p14:sldIdLst>
        </p14:section>
        <p14:section name="Sermon" id="{ECE0CD35-CB87-435B-8717-E0A7CD30F08D}">
          <p14:sldIdLst>
            <p14:sldId id="256"/>
            <p14:sldId id="756"/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  <p14:sldId id="766"/>
            <p14:sldId id="767"/>
            <p14:sldId id="768"/>
            <p14:sldId id="769"/>
            <p14:sldId id="770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>
            <p14:sldId id="7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80" d="100"/>
          <a:sy n="80" d="100"/>
        </p:scale>
        <p:origin x="36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37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4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0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39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97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23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08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56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22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5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9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65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7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1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E75E-3C0F-4A3D-B82C-6C4A9BAC9F91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10DA54-8C00-45E6-9241-EBD0FA0C830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1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perfect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from above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comes down from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whom there is no variation or shadow of turning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BB2D1-2607-04B1-526A-BDED2D540BE5}"/>
              </a:ext>
            </a:extLst>
          </p:cNvPr>
          <p:cNvSpPr txBox="1"/>
          <p:nvPr/>
        </p:nvSpPr>
        <p:spPr>
          <a:xfrm>
            <a:off x="4887537" y="485040"/>
            <a:ext cx="434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“Good” and “Perfect” treasures are not found on the earth, or in earthly pursuits.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3EEBE3-9577-1032-0403-56A498B6C998}"/>
              </a:ext>
            </a:extLst>
          </p:cNvPr>
          <p:cNvSpPr txBox="1"/>
          <p:nvPr/>
        </p:nvSpPr>
        <p:spPr>
          <a:xfrm>
            <a:off x="4885926" y="1104042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“The Father of lights”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“…God is light…”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John 1:5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 is the Creator / “Father” of physical light, and He enlightens us, spiritually.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D00FB-EE28-A1C3-4E0C-6279697B5446}"/>
              </a:ext>
            </a:extLst>
          </p:cNvPr>
          <p:cNvSpPr txBox="1"/>
          <p:nvPr/>
        </p:nvSpPr>
        <p:spPr>
          <a:xfrm>
            <a:off x="4815491" y="2216001"/>
            <a:ext cx="44721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“no variation or shadow of turning”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design and of necessity, the physical lights  God created must change seasonally, and hourly, but The Light of their Creator does not change.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which is good can only originate with Him, and the only thing that comes from Him is good;   He is never the source of that which is evil.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49C366C1-8017-76B0-77F2-DA9AAC309706}"/>
              </a:ext>
            </a:extLst>
          </p:cNvPr>
          <p:cNvGrpSpPr>
            <a:grpSpLocks/>
          </p:cNvGrpSpPr>
          <p:nvPr/>
        </p:nvGrpSpPr>
        <p:grpSpPr bwMode="auto">
          <a:xfrm>
            <a:off x="4867819" y="4765610"/>
            <a:ext cx="4237546" cy="2284741"/>
            <a:chOff x="24" y="40"/>
            <a:chExt cx="3432" cy="4662"/>
          </a:xfrm>
        </p:grpSpPr>
        <p:grpSp>
          <p:nvGrpSpPr>
            <p:cNvPr id="23" name="Group 5">
              <a:extLst>
                <a:ext uri="{FF2B5EF4-FFF2-40B4-BE49-F238E27FC236}">
                  <a16:creationId xmlns:a16="http://schemas.microsoft.com/office/drawing/2014/main" id="{CEC8E265-8DC5-6323-565A-66C3ADF705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5" name="Group 6">
                <a:extLst>
                  <a:ext uri="{FF2B5EF4-FFF2-40B4-BE49-F238E27FC236}">
                    <a16:creationId xmlns:a16="http://schemas.microsoft.com/office/drawing/2014/main" id="{25D2FF8D-2001-020F-642A-A5BCBA0493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7" name="Group 7">
                  <a:extLst>
                    <a:ext uri="{FF2B5EF4-FFF2-40B4-BE49-F238E27FC236}">
                      <a16:creationId xmlns:a16="http://schemas.microsoft.com/office/drawing/2014/main" id="{0F79A1E9-15CA-9DDE-7746-B7D21D5584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9" name="Freeform 8">
                    <a:extLst>
                      <a:ext uri="{FF2B5EF4-FFF2-40B4-BE49-F238E27FC236}">
                        <a16:creationId xmlns:a16="http://schemas.microsoft.com/office/drawing/2014/main" id="{ADEDD8F4-18E1-4E0D-3184-086746E8FD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 9">
                    <a:extLst>
                      <a:ext uri="{FF2B5EF4-FFF2-40B4-BE49-F238E27FC236}">
                        <a16:creationId xmlns:a16="http://schemas.microsoft.com/office/drawing/2014/main" id="{28223B14-6D44-8DB2-0BCC-81A2A0B814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10">
                    <a:extLst>
                      <a:ext uri="{FF2B5EF4-FFF2-40B4-BE49-F238E27FC236}">
                        <a16:creationId xmlns:a16="http://schemas.microsoft.com/office/drawing/2014/main" id="{2E2A6E1C-A60B-CA08-E022-5786C5D568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1">
                    <a:extLst>
                      <a:ext uri="{FF2B5EF4-FFF2-40B4-BE49-F238E27FC236}">
                        <a16:creationId xmlns:a16="http://schemas.microsoft.com/office/drawing/2014/main" id="{7F352E44-5DE1-9708-7D3B-3858E985FD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2">
                    <a:extLst>
                      <a:ext uri="{FF2B5EF4-FFF2-40B4-BE49-F238E27FC236}">
                        <a16:creationId xmlns:a16="http://schemas.microsoft.com/office/drawing/2014/main" id="{58A19C45-1A3B-575C-657C-90363EE3AA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4" name="Group 13">
                    <a:extLst>
                      <a:ext uri="{FF2B5EF4-FFF2-40B4-BE49-F238E27FC236}">
                        <a16:creationId xmlns:a16="http://schemas.microsoft.com/office/drawing/2014/main" id="{DF984D1C-62B3-E010-4010-2455EAEFB81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5" name="Freeform 14">
                      <a:extLst>
                        <a:ext uri="{FF2B5EF4-FFF2-40B4-BE49-F238E27FC236}">
                          <a16:creationId xmlns:a16="http://schemas.microsoft.com/office/drawing/2014/main" id="{203B500B-915A-D965-3E6F-AC8AAF6A0B4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6" name="Line 15">
                      <a:extLst>
                        <a:ext uri="{FF2B5EF4-FFF2-40B4-BE49-F238E27FC236}">
                          <a16:creationId xmlns:a16="http://schemas.microsoft.com/office/drawing/2014/main" id="{E444B1CA-483C-7242-C04C-F331FCE6E5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8" name="Line 16">
                  <a:extLst>
                    <a:ext uri="{FF2B5EF4-FFF2-40B4-BE49-F238E27FC236}">
                      <a16:creationId xmlns:a16="http://schemas.microsoft.com/office/drawing/2014/main" id="{A6FD35D0-10C7-AE5C-9E1A-A827D2E323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6" name="Text Box 17">
                <a:extLst>
                  <a:ext uri="{FF2B5EF4-FFF2-40B4-BE49-F238E27FC236}">
                    <a16:creationId xmlns:a16="http://schemas.microsoft.com/office/drawing/2014/main" id="{164AED16-60CD-1573-26E5-57DB16053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id="{24003C52-28A8-061D-CA8A-3A647AB04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165" cy="2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Malachi 3:6a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"For I am the LORD, I do not change… "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7E3684A4-1009-FDD1-AD2B-0E45D1E66276}"/>
              </a:ext>
            </a:extLst>
          </p:cNvPr>
          <p:cNvSpPr txBox="1"/>
          <p:nvPr/>
        </p:nvSpPr>
        <p:spPr>
          <a:xfrm>
            <a:off x="4996480" y="5602730"/>
            <a:ext cx="4041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Lamentations 3:22 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NKJV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…the LORD'S mercies we are not consumed, Because His compassions fail not.</a:t>
            </a:r>
          </a:p>
        </p:txBody>
      </p:sp>
    </p:spTree>
    <p:extLst>
      <p:ext uri="{BB962C8B-B14F-4D97-AF65-F5344CB8AC3E}">
        <p14:creationId xmlns:p14="http://schemas.microsoft.com/office/powerpoint/2010/main" val="14404792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uiExpand="1" build="p"/>
      <p:bldP spid="5" grpId="1" build="allAtOnce"/>
      <p:bldP spid="37" grpId="0"/>
      <p:bldP spid="3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1978065068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8B0A833B-4B2B-5DF1-98AF-B815E8815E4C}"/>
              </a:ext>
            </a:extLst>
          </p:cNvPr>
          <p:cNvGrpSpPr>
            <a:grpSpLocks/>
          </p:cNvGrpSpPr>
          <p:nvPr/>
        </p:nvGrpSpPr>
        <p:grpSpPr bwMode="auto">
          <a:xfrm>
            <a:off x="4867818" y="1147858"/>
            <a:ext cx="4276184" cy="5186106"/>
            <a:chOff x="24" y="40"/>
            <a:chExt cx="3437" cy="4662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D4A27417-F23C-393B-58F6-5FEB58B9F5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3" name="Group 6">
                <a:extLst>
                  <a:ext uri="{FF2B5EF4-FFF2-40B4-BE49-F238E27FC236}">
                    <a16:creationId xmlns:a16="http://schemas.microsoft.com/office/drawing/2014/main" id="{1E6BD473-C92D-1EA5-7210-5FC08DCF2B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5" name="Group 7">
                  <a:extLst>
                    <a:ext uri="{FF2B5EF4-FFF2-40B4-BE49-F238E27FC236}">
                      <a16:creationId xmlns:a16="http://schemas.microsoft.com/office/drawing/2014/main" id="{810720ED-D8A2-FC6F-63E8-E8F28BFFD82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7" name="Freeform 8">
                    <a:extLst>
                      <a:ext uri="{FF2B5EF4-FFF2-40B4-BE49-F238E27FC236}">
                        <a16:creationId xmlns:a16="http://schemas.microsoft.com/office/drawing/2014/main" id="{EAEB2B3B-3C03-59F9-9FCA-0E365C3A34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9">
                    <a:extLst>
                      <a:ext uri="{FF2B5EF4-FFF2-40B4-BE49-F238E27FC236}">
                        <a16:creationId xmlns:a16="http://schemas.microsoft.com/office/drawing/2014/main" id="{CE757075-F263-BDAE-257D-C89DDCA086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Freeform 10">
                    <a:extLst>
                      <a:ext uri="{FF2B5EF4-FFF2-40B4-BE49-F238E27FC236}">
                        <a16:creationId xmlns:a16="http://schemas.microsoft.com/office/drawing/2014/main" id="{0C852DAE-D8EA-53DA-FFC9-78F4DD2988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 11">
                    <a:extLst>
                      <a:ext uri="{FF2B5EF4-FFF2-40B4-BE49-F238E27FC236}">
                        <a16:creationId xmlns:a16="http://schemas.microsoft.com/office/drawing/2014/main" id="{680A4FF7-3774-29F4-D82E-C15A28602DC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12">
                    <a:extLst>
                      <a:ext uri="{FF2B5EF4-FFF2-40B4-BE49-F238E27FC236}">
                        <a16:creationId xmlns:a16="http://schemas.microsoft.com/office/drawing/2014/main" id="{CCDBF9DA-CB91-B7A2-3368-F9F3C8A2D74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2" name="Group 13">
                    <a:extLst>
                      <a:ext uri="{FF2B5EF4-FFF2-40B4-BE49-F238E27FC236}">
                        <a16:creationId xmlns:a16="http://schemas.microsoft.com/office/drawing/2014/main" id="{3591FD79-BBCE-190A-D3B1-B0AADD2335E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3" name="Freeform 14">
                      <a:extLst>
                        <a:ext uri="{FF2B5EF4-FFF2-40B4-BE49-F238E27FC236}">
                          <a16:creationId xmlns:a16="http://schemas.microsoft.com/office/drawing/2014/main" id="{DAD08B73-149E-4155-00C3-43C5D7AEE3D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4" name="Line 15">
                      <a:extLst>
                        <a:ext uri="{FF2B5EF4-FFF2-40B4-BE49-F238E27FC236}">
                          <a16:creationId xmlns:a16="http://schemas.microsoft.com/office/drawing/2014/main" id="{FB799345-7BF5-EC3A-B3B0-97C32986DD8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6" name="Line 16">
                  <a:extLst>
                    <a:ext uri="{FF2B5EF4-FFF2-40B4-BE49-F238E27FC236}">
                      <a16:creationId xmlns:a16="http://schemas.microsoft.com/office/drawing/2014/main" id="{87B7A44C-031E-3781-1013-5F0A6E7046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Text Box 17">
                <a:extLst>
                  <a:ext uri="{FF2B5EF4-FFF2-40B4-BE49-F238E27FC236}">
                    <a16:creationId xmlns:a16="http://schemas.microsoft.com/office/drawing/2014/main" id="{092552B8-BD99-DD37-2DFB-F4E3F94E8D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" name="Rectangle 18">
              <a:extLst>
                <a:ext uri="{FF2B5EF4-FFF2-40B4-BE49-F238E27FC236}">
                  <a16:creationId xmlns:a16="http://schemas.microsoft.com/office/drawing/2014/main" id="{0B3B382C-F879-9662-5C4C-476FCFE6D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318" cy="1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John 3:5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answered, "Most assuredly,       I say to you, unless one is born of water and the Spirit, he cannot enter the kingdom of God.”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CA044A6-44FE-4E7B-7528-11EC370078BE}"/>
              </a:ext>
            </a:extLst>
          </p:cNvPr>
          <p:cNvSpPr txBox="1"/>
          <p:nvPr/>
        </p:nvSpPr>
        <p:spPr>
          <a:xfrm>
            <a:off x="4996480" y="2654749"/>
            <a:ext cx="40415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Peter 1:22-23 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NKJV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Since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have purified your souls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obeying the truth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through the Spirit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sincere love of the brethren, love one another fervently with a pure heart,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having been born again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not of corruptible seed but incorruptible,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through the word of God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which lives and abides forever,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86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</p:spTree>
    <p:extLst>
      <p:ext uri="{BB962C8B-B14F-4D97-AF65-F5344CB8AC3E}">
        <p14:creationId xmlns:p14="http://schemas.microsoft.com/office/powerpoint/2010/main" val="12931082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every man be swift to hear, slow to speak, slow to wrath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80CBF4-14B5-6747-303B-FDC4008DAA65}"/>
              </a:ext>
            </a:extLst>
          </p:cNvPr>
          <p:cNvGrpSpPr>
            <a:grpSpLocks/>
          </p:cNvGrpSpPr>
          <p:nvPr/>
        </p:nvGrpSpPr>
        <p:grpSpPr bwMode="auto">
          <a:xfrm>
            <a:off x="4867818" y="3616172"/>
            <a:ext cx="4276184" cy="2609424"/>
            <a:chOff x="24" y="40"/>
            <a:chExt cx="3437" cy="5360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B544C876-5651-41D0-9745-A90F51ABF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4" name="Group 6">
                <a:extLst>
                  <a:ext uri="{FF2B5EF4-FFF2-40B4-BE49-F238E27FC236}">
                    <a16:creationId xmlns:a16="http://schemas.microsoft.com/office/drawing/2014/main" id="{FDAEE1BE-424D-9840-7FD9-26207CEAAF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6" name="Group 7">
                  <a:extLst>
                    <a:ext uri="{FF2B5EF4-FFF2-40B4-BE49-F238E27FC236}">
                      <a16:creationId xmlns:a16="http://schemas.microsoft.com/office/drawing/2014/main" id="{7B3FC313-9FAD-2B6E-41CA-506BACF061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8" name="Freeform 8">
                    <a:extLst>
                      <a:ext uri="{FF2B5EF4-FFF2-40B4-BE49-F238E27FC236}">
                        <a16:creationId xmlns:a16="http://schemas.microsoft.com/office/drawing/2014/main" id="{88659975-D3E7-0994-6677-AD84BE277E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Freeform 9">
                    <a:extLst>
                      <a:ext uri="{FF2B5EF4-FFF2-40B4-BE49-F238E27FC236}">
                        <a16:creationId xmlns:a16="http://schemas.microsoft.com/office/drawing/2014/main" id="{FD5AD599-8C61-E412-F1EA-D900C1FB9F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 10">
                    <a:extLst>
                      <a:ext uri="{FF2B5EF4-FFF2-40B4-BE49-F238E27FC236}">
                        <a16:creationId xmlns:a16="http://schemas.microsoft.com/office/drawing/2014/main" id="{DED3DF17-05B1-1420-EB56-B716B3BC64B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11">
                    <a:extLst>
                      <a:ext uri="{FF2B5EF4-FFF2-40B4-BE49-F238E27FC236}">
                        <a16:creationId xmlns:a16="http://schemas.microsoft.com/office/drawing/2014/main" id="{8423B307-27B8-D7DC-FE69-F7A44C3FB2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2">
                    <a:extLst>
                      <a:ext uri="{FF2B5EF4-FFF2-40B4-BE49-F238E27FC236}">
                        <a16:creationId xmlns:a16="http://schemas.microsoft.com/office/drawing/2014/main" id="{71C424A7-001A-63A9-3856-B2F8C31122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3" name="Group 13">
                    <a:extLst>
                      <a:ext uri="{FF2B5EF4-FFF2-40B4-BE49-F238E27FC236}">
                        <a16:creationId xmlns:a16="http://schemas.microsoft.com/office/drawing/2014/main" id="{10F43CE1-F64F-9B3D-4E11-46E8D7CFDB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4" name="Freeform 14">
                      <a:extLst>
                        <a:ext uri="{FF2B5EF4-FFF2-40B4-BE49-F238E27FC236}">
                          <a16:creationId xmlns:a16="http://schemas.microsoft.com/office/drawing/2014/main" id="{74B8A864-C17E-9DFF-1AB4-FB65A585F9D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5" name="Line 15">
                      <a:extLst>
                        <a:ext uri="{FF2B5EF4-FFF2-40B4-BE49-F238E27FC236}">
                          <a16:creationId xmlns:a16="http://schemas.microsoft.com/office/drawing/2014/main" id="{46A6F528-63A0-68AC-F6A0-961C583B372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7" name="Line 16">
                  <a:extLst>
                    <a:ext uri="{FF2B5EF4-FFF2-40B4-BE49-F238E27FC236}">
                      <a16:creationId xmlns:a16="http://schemas.microsoft.com/office/drawing/2014/main" id="{861A65DF-EEBB-AA27-8007-EEE330A5DF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5" name="Text Box 17">
                <a:extLst>
                  <a:ext uri="{FF2B5EF4-FFF2-40B4-BE49-F238E27FC236}">
                    <a16:creationId xmlns:a16="http://schemas.microsoft.com/office/drawing/2014/main" id="{C43828A1-434E-CF90-147B-9A8CD922A5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09E7CA6B-DB8D-D8BF-AB86-3DD44D6A7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318" cy="5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John 8:31-32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31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Then Jesus said to those Jews who believed Him,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"If you abide in My word,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you are My disciples indeed.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 you shall know the truth,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and the truth shall make you free."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5709915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607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every man be swift to hear, slow to speak, slow to wrath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80CBF4-14B5-6747-303B-FDC4008DAA65}"/>
              </a:ext>
            </a:extLst>
          </p:cNvPr>
          <p:cNvGrpSpPr>
            <a:grpSpLocks/>
          </p:cNvGrpSpPr>
          <p:nvPr/>
        </p:nvGrpSpPr>
        <p:grpSpPr bwMode="auto">
          <a:xfrm>
            <a:off x="4867818" y="3616172"/>
            <a:ext cx="4276184" cy="2609424"/>
            <a:chOff x="24" y="40"/>
            <a:chExt cx="3437" cy="5360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B544C876-5651-41D0-9745-A90F51ABF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4" name="Group 6">
                <a:extLst>
                  <a:ext uri="{FF2B5EF4-FFF2-40B4-BE49-F238E27FC236}">
                    <a16:creationId xmlns:a16="http://schemas.microsoft.com/office/drawing/2014/main" id="{FDAEE1BE-424D-9840-7FD9-26207CEAAF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6" name="Group 7">
                  <a:extLst>
                    <a:ext uri="{FF2B5EF4-FFF2-40B4-BE49-F238E27FC236}">
                      <a16:creationId xmlns:a16="http://schemas.microsoft.com/office/drawing/2014/main" id="{7B3FC313-9FAD-2B6E-41CA-506BACF061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8" name="Freeform 8">
                    <a:extLst>
                      <a:ext uri="{FF2B5EF4-FFF2-40B4-BE49-F238E27FC236}">
                        <a16:creationId xmlns:a16="http://schemas.microsoft.com/office/drawing/2014/main" id="{88659975-D3E7-0994-6677-AD84BE277E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Freeform 9">
                    <a:extLst>
                      <a:ext uri="{FF2B5EF4-FFF2-40B4-BE49-F238E27FC236}">
                        <a16:creationId xmlns:a16="http://schemas.microsoft.com/office/drawing/2014/main" id="{FD5AD599-8C61-E412-F1EA-D900C1FB9F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 10">
                    <a:extLst>
                      <a:ext uri="{FF2B5EF4-FFF2-40B4-BE49-F238E27FC236}">
                        <a16:creationId xmlns:a16="http://schemas.microsoft.com/office/drawing/2014/main" id="{DED3DF17-05B1-1420-EB56-B716B3BC64B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11">
                    <a:extLst>
                      <a:ext uri="{FF2B5EF4-FFF2-40B4-BE49-F238E27FC236}">
                        <a16:creationId xmlns:a16="http://schemas.microsoft.com/office/drawing/2014/main" id="{8423B307-27B8-D7DC-FE69-F7A44C3FB2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2">
                    <a:extLst>
                      <a:ext uri="{FF2B5EF4-FFF2-40B4-BE49-F238E27FC236}">
                        <a16:creationId xmlns:a16="http://schemas.microsoft.com/office/drawing/2014/main" id="{71C424A7-001A-63A9-3856-B2F8C31122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3" name="Group 13">
                    <a:extLst>
                      <a:ext uri="{FF2B5EF4-FFF2-40B4-BE49-F238E27FC236}">
                        <a16:creationId xmlns:a16="http://schemas.microsoft.com/office/drawing/2014/main" id="{10F43CE1-F64F-9B3D-4E11-46E8D7CFDBB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4" name="Freeform 14">
                      <a:extLst>
                        <a:ext uri="{FF2B5EF4-FFF2-40B4-BE49-F238E27FC236}">
                          <a16:creationId xmlns:a16="http://schemas.microsoft.com/office/drawing/2014/main" id="{74B8A864-C17E-9DFF-1AB4-FB65A585F9D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5" name="Line 15">
                      <a:extLst>
                        <a:ext uri="{FF2B5EF4-FFF2-40B4-BE49-F238E27FC236}">
                          <a16:creationId xmlns:a16="http://schemas.microsoft.com/office/drawing/2014/main" id="{46A6F528-63A0-68AC-F6A0-961C583B372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7" name="Line 16">
                  <a:extLst>
                    <a:ext uri="{FF2B5EF4-FFF2-40B4-BE49-F238E27FC236}">
                      <a16:creationId xmlns:a16="http://schemas.microsoft.com/office/drawing/2014/main" id="{861A65DF-EEBB-AA27-8007-EEE330A5DF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5" name="Text Box 17">
                <a:extLst>
                  <a:ext uri="{FF2B5EF4-FFF2-40B4-BE49-F238E27FC236}">
                    <a16:creationId xmlns:a16="http://schemas.microsoft.com/office/drawing/2014/main" id="{C43828A1-434E-CF90-147B-9A8CD922A5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09E7CA6B-DB8D-D8BF-AB86-3DD44D6A7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318" cy="5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John 8:31-32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31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Then Jesus said to those Jews who believed Him,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"If you abide in My word,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you are My disciples indeed.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 you shall know the truth,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and the truth shall make you free."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5709915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100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every man be swift to hear, slow to speak, slow to wrath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62480"/>
      </p:ext>
    </p:extLst>
  </p:cSld>
  <p:clrMapOvr>
    <a:masterClrMapping/>
  </p:clrMapOvr>
  <p:transition spd="slow"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every man be swift to hear, slow to speak, slow to wrath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 aside all filthiness and overflow of wickedness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receive with meekness the implanted word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which is able to save your souls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199221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we might be a kind of </a:t>
            </a:r>
            <a:r>
              <a:rPr kumimoji="0" lang="en-US" altLang="en-US" sz="1800" b="0" i="0" u="sng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let every man be swift to hear, slow to speak, slow to wrath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 aside all filthiness and overflow of wickedness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receive with meekness the implanted word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which is able to save your souls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doers of the word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not hearers only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deceiving yourselves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CDC31-A0C3-3D78-0771-B2D3C473F48E}"/>
              </a:ext>
            </a:extLst>
          </p:cNvPr>
          <p:cNvSpPr txBox="1"/>
          <p:nvPr/>
        </p:nvSpPr>
        <p:spPr>
          <a:xfrm>
            <a:off x="4843376" y="5450976"/>
            <a:ext cx="447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God’s will through His Spirit-revealed word is not merely an    academic enlightenment.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intended and  designed to be a practical exercise.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218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6580D-A7B0-E5C9-6CA5-A3CF292AC795}"/>
              </a:ext>
            </a:extLst>
          </p:cNvPr>
          <p:cNvSpPr txBox="1"/>
          <p:nvPr/>
        </p:nvSpPr>
        <p:spPr>
          <a:xfrm>
            <a:off x="4843376" y="5450976"/>
            <a:ext cx="447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God’s will through His Spirit-revealed word is not merely an    academic enlightenment.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intended and  designed to be a practical exercise.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87338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22E3-8089-44EE-4301-1424B74FF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r>
              <a:rPr lang="en-US" sz="6600" dirty="0"/>
              <a:t>The Epistle of</a:t>
            </a:r>
            <a:br>
              <a:rPr lang="en-US" sz="6600" dirty="0"/>
            </a:br>
            <a:r>
              <a:rPr lang="en-US" sz="6600" dirty="0"/>
              <a:t>James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26BDA-8482-D9A6-BFBC-178FD50BC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003" y="3558778"/>
            <a:ext cx="8248919" cy="1241822"/>
          </a:xfrm>
        </p:spPr>
        <p:txBody>
          <a:bodyPr anchor="ctr">
            <a:normAutofit fontScale="92500"/>
          </a:bodyPr>
          <a:lstStyle/>
          <a:p>
            <a:r>
              <a:rPr lang="en-US" sz="6600" dirty="0"/>
              <a:t>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401524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5686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James 1:23-27 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NKJV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if anyone is a hearer of the word and not a doer, he is like a man observing his natural face in a mirror;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24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he observes himself, goes away, and immediately forgets what kind of man he was.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25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But he who looks into the perfect law of liberty and continues in it, and is not a forgetful hearer but a doer of the work, this one will be blessed in what he does.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26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If anyone among you thinks he is religious, and does not bridle his tongue but deceives his own heart, this one's religion is useless.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Pure and undefiled religion before God and the Father is this: to visit orphans and widows in their trouble, and to keep  oneself unspotted from the world.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398D5D-A863-331C-59CF-FD053592BB8C}"/>
              </a:ext>
            </a:extLst>
          </p:cNvPr>
          <p:cNvSpPr txBox="1"/>
          <p:nvPr/>
        </p:nvSpPr>
        <p:spPr>
          <a:xfrm>
            <a:off x="4843376" y="5450976"/>
            <a:ext cx="447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God’s will through His Spirit-revealed word is not merely an    academic enlightenment.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intended and  designed to be a practical exercise.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33509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5686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James 1:23-27 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NKJV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if anyone is a hearer of the word and not a doer, he is like a man observing his natural face in a mirror;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24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he observes himself, goes away, and immediately forgets what kind of man he was.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25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But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 who looks into the perfect law of liberty and continues in it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is not a forgetful hearer but a doer of the work,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one will be blessed in what he does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26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If anyone among you thinks he is religious, and does not bridle his tongue but deceives his own heart, this one's religion is useless.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Pure and undefiled religion before God and the Father is this: to visit orphans and widows in their trouble, and to keep  oneself unspotted from the world.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398D5D-A863-331C-59CF-FD053592BB8C}"/>
              </a:ext>
            </a:extLst>
          </p:cNvPr>
          <p:cNvSpPr txBox="1"/>
          <p:nvPr/>
        </p:nvSpPr>
        <p:spPr>
          <a:xfrm>
            <a:off x="4843376" y="5450976"/>
            <a:ext cx="447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God’s will through His Spirit-revealed word is not merely an    academic enlightenment.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intended and  designed to be a practical exercise.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7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5686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when you  fall into various trials,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James 1:23-27 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NKJV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if anyone is a hearer of the word and not a doer, he is like a man observing his natural face in a mirror;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24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he observes himself, goes away, and immediately forgets what kind of man he was.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25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But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 who looks into the perfect law of liberty and continues in it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is not a forgetful hearer but a doer of the work,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one will be blessed in what he does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26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If anyone among you thinks he is religious, and does not bridle his tongue but deceives his own heart, this one's religion is useless.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Pure and undefiled religion before God and the Father is this: to visit orphans and widows in their trouble, and to keep  oneself unspotted from the world.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3212F-FF5A-5ECE-0266-5862830618C3}"/>
              </a:ext>
            </a:extLst>
          </p:cNvPr>
          <p:cNvSpPr txBox="1"/>
          <p:nvPr/>
        </p:nvSpPr>
        <p:spPr>
          <a:xfrm>
            <a:off x="4828546" y="504707"/>
            <a:ext cx="437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3A4849-5D82-5AA4-BBC3-487487F59E19}"/>
              </a:ext>
            </a:extLst>
          </p:cNvPr>
          <p:cNvSpPr txBox="1"/>
          <p:nvPr/>
        </p:nvSpPr>
        <p:spPr>
          <a:xfrm>
            <a:off x="4885926" y="1098192"/>
            <a:ext cx="4396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“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of the Jewish harvest were dedicated to God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(Lev. 23:10;  Deut. 26:2ff).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to consider themselves “dedicated to God” in that, if it were not for God and what He provides, we    could not be His children.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081B-329D-9B57-A784-5796ADDF17CB}"/>
              </a:ext>
            </a:extLst>
          </p:cNvPr>
          <p:cNvSpPr txBox="1"/>
          <p:nvPr/>
        </p:nvSpPr>
        <p:spPr>
          <a:xfrm>
            <a:off x="4885926" y="3024029"/>
            <a:ext cx="4472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Christians are born of the “seed” of God’s word, and they are to “abide in His word.”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E1D0A3-2024-A941-1110-753EE7C3BA86}"/>
              </a:ext>
            </a:extLst>
          </p:cNvPr>
          <p:cNvSpPr txBox="1"/>
          <p:nvPr/>
        </p:nvSpPr>
        <p:spPr>
          <a:xfrm>
            <a:off x="4884315" y="3625477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Just as c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hildren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not always honor and obey their father, there is the possibility that God’s children will selfishly disobey Him.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398D5D-A863-331C-59CF-FD053592BB8C}"/>
              </a:ext>
            </a:extLst>
          </p:cNvPr>
          <p:cNvSpPr txBox="1"/>
          <p:nvPr/>
        </p:nvSpPr>
        <p:spPr>
          <a:xfrm>
            <a:off x="4843376" y="5450976"/>
            <a:ext cx="44721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God’s will through His Spirit-revealed word is not merely an academic enlightenment.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intended and  designed to be a practical exercise.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40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so do as those who will be judged by the law of liberty.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224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991222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8810795"/>
      </p:ext>
    </p:extLst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Text Box 20">
            <a:extLst>
              <a:ext uri="{FF2B5EF4-FFF2-40B4-BE49-F238E27FC236}">
                <a16:creationId xmlns:a16="http://schemas.microsoft.com/office/drawing/2014/main" id="{84C1FBD3-B558-0B86-7485-31C947FD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20" y="2911971"/>
            <a:ext cx="42563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spiritual blessings that is available to those who are in Christ is God's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 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02AA921-DAEA-488F-BA44-6013BCF36BA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5588"/>
            <a:ext cx="6858000" cy="2562065"/>
            <a:chOff x="48" y="48"/>
            <a:chExt cx="4224" cy="44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3238D05-2A01-CF8C-4DF6-CFA189C151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8" name="Group 5">
                <a:extLst>
                  <a:ext uri="{FF2B5EF4-FFF2-40B4-BE49-F238E27FC236}">
                    <a16:creationId xmlns:a16="http://schemas.microsoft.com/office/drawing/2014/main" id="{28E39984-3105-4D0C-CA90-37854DB8D9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0" name="Group 6">
                  <a:extLst>
                    <a:ext uri="{FF2B5EF4-FFF2-40B4-BE49-F238E27FC236}">
                      <a16:creationId xmlns:a16="http://schemas.microsoft.com/office/drawing/2014/main" id="{A1A6FD50-3C08-D177-BFE4-C3A80E4B00F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" name="Freeform 7">
                    <a:extLst>
                      <a:ext uri="{FF2B5EF4-FFF2-40B4-BE49-F238E27FC236}">
                        <a16:creationId xmlns:a16="http://schemas.microsoft.com/office/drawing/2014/main" id="{F9905481-C375-8FA3-FC95-F2F6A75FDD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8">
                    <a:extLst>
                      <a:ext uri="{FF2B5EF4-FFF2-40B4-BE49-F238E27FC236}">
                        <a16:creationId xmlns:a16="http://schemas.microsoft.com/office/drawing/2014/main" id="{44E032FE-97E6-7993-3FD8-9D566793B34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" name="Freeform 9">
                    <a:extLst>
                      <a:ext uri="{FF2B5EF4-FFF2-40B4-BE49-F238E27FC236}">
                        <a16:creationId xmlns:a16="http://schemas.microsoft.com/office/drawing/2014/main" id="{7B0698FC-2F97-96DA-6908-6091D48811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" name="Freeform 10">
                    <a:extLst>
                      <a:ext uri="{FF2B5EF4-FFF2-40B4-BE49-F238E27FC236}">
                        <a16:creationId xmlns:a16="http://schemas.microsoft.com/office/drawing/2014/main" id="{9C7D3D5B-3153-F04F-928D-D3BFE0569B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11">
                    <a:extLst>
                      <a:ext uri="{FF2B5EF4-FFF2-40B4-BE49-F238E27FC236}">
                        <a16:creationId xmlns:a16="http://schemas.microsoft.com/office/drawing/2014/main" id="{CBCC0A6A-9124-589E-3554-E296A6A418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7" name="Group 12">
                    <a:extLst>
                      <a:ext uri="{FF2B5EF4-FFF2-40B4-BE49-F238E27FC236}">
                        <a16:creationId xmlns:a16="http://schemas.microsoft.com/office/drawing/2014/main" id="{8F852A5A-82E8-4218-F85C-7C286B3F08C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8" name="Freeform 13">
                      <a:extLst>
                        <a:ext uri="{FF2B5EF4-FFF2-40B4-BE49-F238E27FC236}">
                          <a16:creationId xmlns:a16="http://schemas.microsoft.com/office/drawing/2014/main" id="{34C7F6F8-CB45-8146-79BE-BB6B4C03C8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" name="Line 14">
                      <a:extLst>
                        <a:ext uri="{FF2B5EF4-FFF2-40B4-BE49-F238E27FC236}">
                          <a16:creationId xmlns:a16="http://schemas.microsoft.com/office/drawing/2014/main" id="{8F59EF96-12CB-9629-47C3-CCA8F0BC70E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ysClr val="windowText" lastClr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1" name="Line 15">
                  <a:extLst>
                    <a:ext uri="{FF2B5EF4-FFF2-40B4-BE49-F238E27FC236}">
                      <a16:creationId xmlns:a16="http://schemas.microsoft.com/office/drawing/2014/main" id="{9FFFA60C-9F69-3671-C3EB-C051F79160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ysClr val="windowText" lastClr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" name="Text Box 16">
                <a:extLst>
                  <a:ext uri="{FF2B5EF4-FFF2-40B4-BE49-F238E27FC236}">
                    <a16:creationId xmlns:a16="http://schemas.microsoft.com/office/drawing/2014/main" id="{E13247F4-4A73-855F-FBD8-FE139BFB23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" y="1099"/>
                <a:ext cx="4425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angle 17">
              <a:extLst>
                <a:ext uri="{FF2B5EF4-FFF2-40B4-BE49-F238E27FC236}">
                  <a16:creationId xmlns:a16="http://schemas.microsoft.com/office/drawing/2014/main" id="{3BDEA4BF-B813-08F4-DE3E-6B7509429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96"/>
              <a:ext cx="3900" cy="1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Psalm 32:10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(NASB)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Many are the sorrows of the wicked; </a:t>
              </a:r>
            </a:p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trusts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in the LORD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shall surround him. </a:t>
              </a:r>
            </a:p>
          </p:txBody>
        </p:sp>
      </p:grpSp>
      <p:sp>
        <p:nvSpPr>
          <p:cNvPr id="20" name="Text Box 21">
            <a:extLst>
              <a:ext uri="{FF2B5EF4-FFF2-40B4-BE49-F238E27FC236}">
                <a16:creationId xmlns:a16="http://schemas.microsoft.com/office/drawing/2014/main" id="{E7C28191-C61B-D4C0-8EC9-51EE1010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701" y="4880950"/>
            <a:ext cx="635555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Psalm 86:5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(NASB)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Thou, Lord, art good, and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ready to forgive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abundant in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all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who call upon Thee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480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Text Box 20">
            <a:extLst>
              <a:ext uri="{FF2B5EF4-FFF2-40B4-BE49-F238E27FC236}">
                <a16:creationId xmlns:a16="http://schemas.microsoft.com/office/drawing/2014/main" id="{84C1FBD3-B558-0B86-7485-31C947FD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20" y="2911971"/>
            <a:ext cx="42563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spiritual blessings that is available to those who are in Christ is God's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 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21" name="Group 3">
            <a:extLst>
              <a:ext uri="{FF2B5EF4-FFF2-40B4-BE49-F238E27FC236}">
                <a16:creationId xmlns:a16="http://schemas.microsoft.com/office/drawing/2014/main" id="{69043670-6EDC-2B77-E515-4AA84988111C}"/>
              </a:ext>
            </a:extLst>
          </p:cNvPr>
          <p:cNvGrpSpPr>
            <a:grpSpLocks/>
          </p:cNvGrpSpPr>
          <p:nvPr/>
        </p:nvGrpSpPr>
        <p:grpSpPr bwMode="auto">
          <a:xfrm>
            <a:off x="840348" y="3817454"/>
            <a:ext cx="7465722" cy="3273592"/>
            <a:chOff x="48" y="48"/>
            <a:chExt cx="4224" cy="4451"/>
          </a:xfrm>
        </p:grpSpPr>
        <p:grpSp>
          <p:nvGrpSpPr>
            <p:cNvPr id="22" name="Group 4">
              <a:extLst>
                <a:ext uri="{FF2B5EF4-FFF2-40B4-BE49-F238E27FC236}">
                  <a16:creationId xmlns:a16="http://schemas.microsoft.com/office/drawing/2014/main" id="{1CA30619-4E9E-C820-BE4B-034643CCAA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37" name="Group 5">
                <a:extLst>
                  <a:ext uri="{FF2B5EF4-FFF2-40B4-BE49-F238E27FC236}">
                    <a16:creationId xmlns:a16="http://schemas.microsoft.com/office/drawing/2014/main" id="{CD56F910-E0D6-AF2A-2812-C210ABA513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41" name="Group 6">
                  <a:extLst>
                    <a:ext uri="{FF2B5EF4-FFF2-40B4-BE49-F238E27FC236}">
                      <a16:creationId xmlns:a16="http://schemas.microsoft.com/office/drawing/2014/main" id="{4666B930-2FED-6139-0C28-D686F0F64D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43" name="Freeform 7">
                    <a:extLst>
                      <a:ext uri="{FF2B5EF4-FFF2-40B4-BE49-F238E27FC236}">
                        <a16:creationId xmlns:a16="http://schemas.microsoft.com/office/drawing/2014/main" id="{FB2B3732-EDB6-2EED-DDE5-9FE963806B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" name="Freeform 8">
                    <a:extLst>
                      <a:ext uri="{FF2B5EF4-FFF2-40B4-BE49-F238E27FC236}">
                        <a16:creationId xmlns:a16="http://schemas.microsoft.com/office/drawing/2014/main" id="{97F53C0D-AB81-1409-F0FF-4B30318582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" name="Freeform 9">
                    <a:extLst>
                      <a:ext uri="{FF2B5EF4-FFF2-40B4-BE49-F238E27FC236}">
                        <a16:creationId xmlns:a16="http://schemas.microsoft.com/office/drawing/2014/main" id="{820FF3D9-08AF-0A03-6E0B-612D2990ACD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" name="Freeform 10">
                    <a:extLst>
                      <a:ext uri="{FF2B5EF4-FFF2-40B4-BE49-F238E27FC236}">
                        <a16:creationId xmlns:a16="http://schemas.microsoft.com/office/drawing/2014/main" id="{B2F05D62-1EC8-D866-2093-C6B319ECE1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" name="Freeform 11">
                    <a:extLst>
                      <a:ext uri="{FF2B5EF4-FFF2-40B4-BE49-F238E27FC236}">
                        <a16:creationId xmlns:a16="http://schemas.microsoft.com/office/drawing/2014/main" id="{E62411F9-09B8-4EB1-9B04-606739B3669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8" name="Group 12">
                    <a:extLst>
                      <a:ext uri="{FF2B5EF4-FFF2-40B4-BE49-F238E27FC236}">
                        <a16:creationId xmlns:a16="http://schemas.microsoft.com/office/drawing/2014/main" id="{A7BF0ECB-83F9-FA7B-7880-C3D26A41650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49" name="Freeform 13">
                      <a:extLst>
                        <a:ext uri="{FF2B5EF4-FFF2-40B4-BE49-F238E27FC236}">
                          <a16:creationId xmlns:a16="http://schemas.microsoft.com/office/drawing/2014/main" id="{269543AD-33DE-91F8-8164-F5EB25172D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0" name="Line 14">
                      <a:extLst>
                        <a:ext uri="{FF2B5EF4-FFF2-40B4-BE49-F238E27FC236}">
                          <a16:creationId xmlns:a16="http://schemas.microsoft.com/office/drawing/2014/main" id="{D32C4D0B-9198-CEC0-886A-B66BFA5743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42" name="Line 15">
                  <a:extLst>
                    <a:ext uri="{FF2B5EF4-FFF2-40B4-BE49-F238E27FC236}">
                      <a16:creationId xmlns:a16="http://schemas.microsoft.com/office/drawing/2014/main" id="{4B81EB25-D336-71B7-40BE-DDDDF46B8E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0" name="Text Box 16">
                <a:extLst>
                  <a:ext uri="{FF2B5EF4-FFF2-40B4-BE49-F238E27FC236}">
                    <a16:creationId xmlns:a16="http://schemas.microsoft.com/office/drawing/2014/main" id="{AE2C568C-30E6-1DE3-A90D-044095799F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" y="1099"/>
                <a:ext cx="4425" cy="5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36" name="Rectangle 17">
              <a:extLst>
                <a:ext uri="{FF2B5EF4-FFF2-40B4-BE49-F238E27FC236}">
                  <a16:creationId xmlns:a16="http://schemas.microsoft.com/office/drawing/2014/main" id="{059112CC-D153-9CA0-E2BC-CE0DF9E69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96"/>
              <a:ext cx="3900" cy="2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Galatians 6:15-16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(NASB)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neither is circumcision anything, nor uncircumcision, but     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 new creation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35122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16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those who will walk by this rule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                                    		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peace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 upon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them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upon the Israel of God. 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CAD9D9AC-2874-64F3-C4DC-04BCE8817A3E}"/>
              </a:ext>
            </a:extLst>
          </p:cNvPr>
          <p:cNvSpPr txBox="1"/>
          <p:nvPr/>
        </p:nvSpPr>
        <p:spPr>
          <a:xfrm>
            <a:off x="1050101" y="5300389"/>
            <a:ext cx="6946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Jude 1:21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(NASB)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keep yourselves in the love of God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waiting anxiously for the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our Lord Jesus Christ to eternal life.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79976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Text Box 20">
            <a:extLst>
              <a:ext uri="{FF2B5EF4-FFF2-40B4-BE49-F238E27FC236}">
                <a16:creationId xmlns:a16="http://schemas.microsoft.com/office/drawing/2014/main" id="{84C1FBD3-B558-0B86-7485-31C947FD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20" y="2911971"/>
            <a:ext cx="42563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spiritual blessings that is available to those who are in Christ is God's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 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EA21383-507B-7C61-BC8F-C7A20D2AA494}"/>
              </a:ext>
            </a:extLst>
          </p:cNvPr>
          <p:cNvGrpSpPr>
            <a:grpSpLocks/>
          </p:cNvGrpSpPr>
          <p:nvPr/>
        </p:nvGrpSpPr>
        <p:grpSpPr bwMode="auto">
          <a:xfrm>
            <a:off x="801714" y="4200223"/>
            <a:ext cx="7542995" cy="2040578"/>
            <a:chOff x="48" y="48"/>
            <a:chExt cx="4224" cy="44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552755E-9075-630A-C07A-F7EF752F6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8" name="Group 5">
                <a:extLst>
                  <a:ext uri="{FF2B5EF4-FFF2-40B4-BE49-F238E27FC236}">
                    <a16:creationId xmlns:a16="http://schemas.microsoft.com/office/drawing/2014/main" id="{F968EFDE-5A59-8EAD-E0A9-B03FB02468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0" name="Group 6">
                  <a:extLst>
                    <a:ext uri="{FF2B5EF4-FFF2-40B4-BE49-F238E27FC236}">
                      <a16:creationId xmlns:a16="http://schemas.microsoft.com/office/drawing/2014/main" id="{F5940CC7-FA1B-555F-EE78-1B639E8B2AC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" name="Freeform 7">
                    <a:extLst>
                      <a:ext uri="{FF2B5EF4-FFF2-40B4-BE49-F238E27FC236}">
                        <a16:creationId xmlns:a16="http://schemas.microsoft.com/office/drawing/2014/main" id="{01F71013-2D4C-82E4-F492-64882E71493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8">
                    <a:extLst>
                      <a:ext uri="{FF2B5EF4-FFF2-40B4-BE49-F238E27FC236}">
                        <a16:creationId xmlns:a16="http://schemas.microsoft.com/office/drawing/2014/main" id="{5D6FEC25-5D7A-FA68-26E7-16EAD6FFD0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" name="Freeform 9">
                    <a:extLst>
                      <a:ext uri="{FF2B5EF4-FFF2-40B4-BE49-F238E27FC236}">
                        <a16:creationId xmlns:a16="http://schemas.microsoft.com/office/drawing/2014/main" id="{D04952E0-0B5A-DBF9-E0F2-A08D46E875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" name="Freeform 10">
                    <a:extLst>
                      <a:ext uri="{FF2B5EF4-FFF2-40B4-BE49-F238E27FC236}">
                        <a16:creationId xmlns:a16="http://schemas.microsoft.com/office/drawing/2014/main" id="{D1854453-F11F-DA2B-443F-FEB2547B561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11">
                    <a:extLst>
                      <a:ext uri="{FF2B5EF4-FFF2-40B4-BE49-F238E27FC236}">
                        <a16:creationId xmlns:a16="http://schemas.microsoft.com/office/drawing/2014/main" id="{7C906BA6-AC3E-E11B-A8B1-2C9C3D61999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7" name="Group 12">
                    <a:extLst>
                      <a:ext uri="{FF2B5EF4-FFF2-40B4-BE49-F238E27FC236}">
                        <a16:creationId xmlns:a16="http://schemas.microsoft.com/office/drawing/2014/main" id="{2966B85B-6313-B089-754F-5D2FB141ECC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8" name="Freeform 13">
                      <a:extLst>
                        <a:ext uri="{FF2B5EF4-FFF2-40B4-BE49-F238E27FC236}">
                          <a16:creationId xmlns:a16="http://schemas.microsoft.com/office/drawing/2014/main" id="{CE885A3A-EF4D-002B-658B-3214F47FF65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" name="Line 14">
                      <a:extLst>
                        <a:ext uri="{FF2B5EF4-FFF2-40B4-BE49-F238E27FC236}">
                          <a16:creationId xmlns:a16="http://schemas.microsoft.com/office/drawing/2014/main" id="{7482E79E-5934-B334-A265-51AC5CD787B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ysClr val="windowText" lastClr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1" name="Line 15">
                  <a:extLst>
                    <a:ext uri="{FF2B5EF4-FFF2-40B4-BE49-F238E27FC236}">
                      <a16:creationId xmlns:a16="http://schemas.microsoft.com/office/drawing/2014/main" id="{D6FC3E01-6114-12E5-BA47-3E567595CA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ysClr val="windowText" lastClr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" name="Text Box 16">
                <a:extLst>
                  <a:ext uri="{FF2B5EF4-FFF2-40B4-BE49-F238E27FC236}">
                    <a16:creationId xmlns:a16="http://schemas.microsoft.com/office/drawing/2014/main" id="{D7CC8517-5542-0E43-504A-49E5B23379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" y="1099"/>
                <a:ext cx="4425" cy="6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angle 17">
              <a:extLst>
                <a:ext uri="{FF2B5EF4-FFF2-40B4-BE49-F238E27FC236}">
                  <a16:creationId xmlns:a16="http://schemas.microsoft.com/office/drawing/2014/main" id="{FCFBC765-AD19-5F2D-1073-23CEDFA30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96"/>
              <a:ext cx="4060" cy="2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Hebrews 4:16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(NASB)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Let us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children of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therefore draw near with confidence to       the throne of grace,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we may receive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may find grace        to help in time of need.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5363780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Text Box 20">
            <a:extLst>
              <a:ext uri="{FF2B5EF4-FFF2-40B4-BE49-F238E27FC236}">
                <a16:creationId xmlns:a16="http://schemas.microsoft.com/office/drawing/2014/main" id="{84C1FBD3-B558-0B86-7485-31C947FD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20" y="2911971"/>
            <a:ext cx="42563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spiritual blessings that is available to those who are in Christ is God's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 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20" name="Group 3">
            <a:extLst>
              <a:ext uri="{FF2B5EF4-FFF2-40B4-BE49-F238E27FC236}">
                <a16:creationId xmlns:a16="http://schemas.microsoft.com/office/drawing/2014/main" id="{A333ED37-2B13-5346-85EB-844AC68C6CF3}"/>
              </a:ext>
            </a:extLst>
          </p:cNvPr>
          <p:cNvGrpSpPr>
            <a:grpSpLocks/>
          </p:cNvGrpSpPr>
          <p:nvPr/>
        </p:nvGrpSpPr>
        <p:grpSpPr bwMode="auto">
          <a:xfrm>
            <a:off x="184547" y="3926817"/>
            <a:ext cx="8788004" cy="2656269"/>
            <a:chOff x="48" y="48"/>
            <a:chExt cx="4224" cy="4451"/>
          </a:xfrm>
        </p:grpSpPr>
        <p:grpSp>
          <p:nvGrpSpPr>
            <p:cNvPr id="21" name="Group 4">
              <a:extLst>
                <a:ext uri="{FF2B5EF4-FFF2-40B4-BE49-F238E27FC236}">
                  <a16:creationId xmlns:a16="http://schemas.microsoft.com/office/drawing/2014/main" id="{B6D54615-7C6D-ED1E-CB76-722E51A84E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36" name="Group 5">
                <a:extLst>
                  <a:ext uri="{FF2B5EF4-FFF2-40B4-BE49-F238E27FC236}">
                    <a16:creationId xmlns:a16="http://schemas.microsoft.com/office/drawing/2014/main" id="{A5542114-9630-BD26-6FEA-D520D59076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40" name="Group 6">
                  <a:extLst>
                    <a:ext uri="{FF2B5EF4-FFF2-40B4-BE49-F238E27FC236}">
                      <a16:creationId xmlns:a16="http://schemas.microsoft.com/office/drawing/2014/main" id="{496DD156-603A-5709-D9A4-9E75971419D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42" name="Freeform 7">
                    <a:extLst>
                      <a:ext uri="{FF2B5EF4-FFF2-40B4-BE49-F238E27FC236}">
                        <a16:creationId xmlns:a16="http://schemas.microsoft.com/office/drawing/2014/main" id="{8BDCE263-614A-0AA9-940C-B4A1A10256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" name="Freeform 8">
                    <a:extLst>
                      <a:ext uri="{FF2B5EF4-FFF2-40B4-BE49-F238E27FC236}">
                        <a16:creationId xmlns:a16="http://schemas.microsoft.com/office/drawing/2014/main" id="{8582B4E8-9664-4C6A-BE78-0B5C534507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" name="Freeform 9">
                    <a:extLst>
                      <a:ext uri="{FF2B5EF4-FFF2-40B4-BE49-F238E27FC236}">
                        <a16:creationId xmlns:a16="http://schemas.microsoft.com/office/drawing/2014/main" id="{0284E402-F900-15EC-CAC5-E61588708E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" name="Freeform 10">
                    <a:extLst>
                      <a:ext uri="{FF2B5EF4-FFF2-40B4-BE49-F238E27FC236}">
                        <a16:creationId xmlns:a16="http://schemas.microsoft.com/office/drawing/2014/main" id="{CB20910E-4CD3-C1A4-713F-59B0750787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" name="Freeform 11">
                    <a:extLst>
                      <a:ext uri="{FF2B5EF4-FFF2-40B4-BE49-F238E27FC236}">
                        <a16:creationId xmlns:a16="http://schemas.microsoft.com/office/drawing/2014/main" id="{F11A944A-1F73-1508-058D-92F7443209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7" name="Group 12">
                    <a:extLst>
                      <a:ext uri="{FF2B5EF4-FFF2-40B4-BE49-F238E27FC236}">
                        <a16:creationId xmlns:a16="http://schemas.microsoft.com/office/drawing/2014/main" id="{03CE3656-2190-5AF0-8746-3305CE5A10D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48" name="Freeform 13">
                      <a:extLst>
                        <a:ext uri="{FF2B5EF4-FFF2-40B4-BE49-F238E27FC236}">
                          <a16:creationId xmlns:a16="http://schemas.microsoft.com/office/drawing/2014/main" id="{041B6B72-92B8-836D-CDA4-CCC4ECAC829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9" name="Line 14">
                      <a:extLst>
                        <a:ext uri="{FF2B5EF4-FFF2-40B4-BE49-F238E27FC236}">
                          <a16:creationId xmlns:a16="http://schemas.microsoft.com/office/drawing/2014/main" id="{17E8BC56-14EB-54D8-BB4D-F869889FA6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ysClr val="windowText" lastClr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41" name="Line 15">
                  <a:extLst>
                    <a:ext uri="{FF2B5EF4-FFF2-40B4-BE49-F238E27FC236}">
                      <a16:creationId xmlns:a16="http://schemas.microsoft.com/office/drawing/2014/main" id="{8D257ED5-A7D3-1E84-8F6C-0B60553C1C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ysClr val="windowText" lastClr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7" name="Text Box 16">
                <a:extLst>
                  <a:ext uri="{FF2B5EF4-FFF2-40B4-BE49-F238E27FC236}">
                    <a16:creationId xmlns:a16="http://schemas.microsoft.com/office/drawing/2014/main" id="{AF6F2323-1C82-4F9E-8CE4-B76AA56B87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" y="1099"/>
                <a:ext cx="4425" cy="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D41BDB91-EE0B-CD1C-32C3-50676C4BE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96"/>
              <a:ext cx="4014" cy="3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defTabSz="46831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defTabSz="468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2:9-12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(NASB)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CHOSEN RACE, A royal PRIESTHOOD, A HOLY NATION, </a:t>
              </a:r>
            </a:p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 PEOPLE FOR God's OWN POSSESSION,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may proclaim the </a:t>
              </a:r>
              <a:r>
                <a:rPr kumimoji="0" lang="en-US" altLang="en-US" sz="1800" b="0" i="0" u="sng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excellencies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of Him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who has called you out of darkness into His marvelous light;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you once were NOT A PEOPLE, but now you are THE PEOPLE OF GOD;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had NOT RECEIVED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now you have RECEIVED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68578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(cf. Deut. 26:16-19)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543831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600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C938ED3-5F8B-4335-CBA4-472A5A1C4C30}"/>
              </a:ext>
            </a:extLst>
          </p:cNvPr>
          <p:cNvGrpSpPr/>
          <p:nvPr/>
        </p:nvGrpSpPr>
        <p:grpSpPr>
          <a:xfrm>
            <a:off x="168647" y="864108"/>
            <a:ext cx="4317048" cy="1200327"/>
            <a:chOff x="224863" y="48478"/>
            <a:chExt cx="5756064" cy="160043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08DA88F-C88F-5985-1064-0B1F64D6EE91}"/>
                </a:ext>
              </a:extLst>
            </p:cNvPr>
            <p:cNvSpPr txBox="1"/>
            <p:nvPr/>
          </p:nvSpPr>
          <p:spPr>
            <a:xfrm>
              <a:off x="224863" y="48478"/>
              <a:ext cx="5756064" cy="1600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My brethren, count it all joy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when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you fall into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various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trials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3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knowing that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testing of your faith produces patience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4881DBE-8243-3D3D-9D4A-502E3E6C5615}"/>
                </a:ext>
              </a:extLst>
            </p:cNvPr>
            <p:cNvSpPr txBox="1"/>
            <p:nvPr/>
          </p:nvSpPr>
          <p:spPr>
            <a:xfrm>
              <a:off x="1585591" y="1153366"/>
              <a:ext cx="163121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character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22365964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ECFDF-6162-165A-C42C-C17BADB46A37}"/>
              </a:ext>
            </a:extLst>
          </p:cNvPr>
          <p:cNvSpPr txBox="1"/>
          <p:nvPr/>
        </p:nvSpPr>
        <p:spPr>
          <a:xfrm>
            <a:off x="4815088" y="674020"/>
            <a:ext cx="44721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God as our Father, we are His children, brothers and sisters in His family.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conduct ourselves to His honor and glory, in the manner in which He instructs us.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are to love one another, not judge and divide from each other.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4A10ECCE-DF5E-3CAD-BCCC-2F080D4A3CD8}"/>
              </a:ext>
            </a:extLst>
          </p:cNvPr>
          <p:cNvGrpSpPr>
            <a:grpSpLocks/>
          </p:cNvGrpSpPr>
          <p:nvPr/>
        </p:nvGrpSpPr>
        <p:grpSpPr bwMode="auto">
          <a:xfrm>
            <a:off x="28576" y="659646"/>
            <a:ext cx="4820321" cy="2427132"/>
            <a:chOff x="24" y="40"/>
            <a:chExt cx="3432" cy="4662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9EB6CCDC-0129-944B-7F23-83D2A2D3D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6" name="Group 6">
                <a:extLst>
                  <a:ext uri="{FF2B5EF4-FFF2-40B4-BE49-F238E27FC236}">
                    <a16:creationId xmlns:a16="http://schemas.microsoft.com/office/drawing/2014/main" id="{5D10B2E9-E119-1B3E-C5F7-52EE63B324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8" name="Group 7">
                  <a:extLst>
                    <a:ext uri="{FF2B5EF4-FFF2-40B4-BE49-F238E27FC236}">
                      <a16:creationId xmlns:a16="http://schemas.microsoft.com/office/drawing/2014/main" id="{93C4A6B8-B2C1-D107-85F4-8A5006FA93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0" name="Freeform 8">
                    <a:extLst>
                      <a:ext uri="{FF2B5EF4-FFF2-40B4-BE49-F238E27FC236}">
                        <a16:creationId xmlns:a16="http://schemas.microsoft.com/office/drawing/2014/main" id="{DABFE0A9-D924-613A-38CA-6AF85BA138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Freeform 9">
                    <a:extLst>
                      <a:ext uri="{FF2B5EF4-FFF2-40B4-BE49-F238E27FC236}">
                        <a16:creationId xmlns:a16="http://schemas.microsoft.com/office/drawing/2014/main" id="{8FD124CB-6981-375E-8B77-369F17E092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54974EFB-6D26-4452-3C61-CA9D6A05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11">
                    <a:extLst>
                      <a:ext uri="{FF2B5EF4-FFF2-40B4-BE49-F238E27FC236}">
                        <a16:creationId xmlns:a16="http://schemas.microsoft.com/office/drawing/2014/main" id="{1F975DFD-F4AB-2D1D-D32F-C8F9DB9EE6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2">
                    <a:extLst>
                      <a:ext uri="{FF2B5EF4-FFF2-40B4-BE49-F238E27FC236}">
                        <a16:creationId xmlns:a16="http://schemas.microsoft.com/office/drawing/2014/main" id="{C190A203-7610-E232-776C-D81D77B2F85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5" name="Group 13">
                    <a:extLst>
                      <a:ext uri="{FF2B5EF4-FFF2-40B4-BE49-F238E27FC236}">
                        <a16:creationId xmlns:a16="http://schemas.microsoft.com/office/drawing/2014/main" id="{B17AD6BB-60C2-90B2-0170-E219E92C129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0BFC2CC6-9739-52FD-A5F5-66F3524BB52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DE2F8091-D6C0-8574-AAAF-66FEAC794F5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AC9EF185-25EB-5D27-90C0-42372D7613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Text Box 17">
                <a:extLst>
                  <a:ext uri="{FF2B5EF4-FFF2-40B4-BE49-F238E27FC236}">
                    <a16:creationId xmlns:a16="http://schemas.microsoft.com/office/drawing/2014/main" id="{5A1F65CA-D8A0-3F97-B015-C592DA00BA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7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2C8EE236-40C5-7D9B-43DD-ABB6804C8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91" cy="3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2:12-13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speak and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do as those who will be judged by the law of liberty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judgment is without mercy to the one who has shown no mercy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Mercy triumphs over judgment.</a:t>
              </a:r>
              <a:endPara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" name="Text Box 20">
            <a:extLst>
              <a:ext uri="{FF2B5EF4-FFF2-40B4-BE49-F238E27FC236}">
                <a16:creationId xmlns:a16="http://schemas.microsoft.com/office/drawing/2014/main" id="{84C1FBD3-B558-0B86-7485-31C947FD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20" y="2911971"/>
            <a:ext cx="42563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spiritual blessings that is available to those who are in Christ is God's 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 mercy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F2116057-CEEC-C082-0DD3-205A577B03E9}"/>
              </a:ext>
            </a:extLst>
          </p:cNvPr>
          <p:cNvGrpSpPr>
            <a:grpSpLocks/>
          </p:cNvGrpSpPr>
          <p:nvPr/>
        </p:nvGrpSpPr>
        <p:grpSpPr bwMode="auto">
          <a:xfrm>
            <a:off x="258067" y="3802144"/>
            <a:ext cx="8624333" cy="3299651"/>
            <a:chOff x="24" y="40"/>
            <a:chExt cx="3432" cy="4662"/>
          </a:xfrm>
        </p:grpSpPr>
        <p:grpSp>
          <p:nvGrpSpPr>
            <p:cNvPr id="4" name="Group 5">
              <a:extLst>
                <a:ext uri="{FF2B5EF4-FFF2-40B4-BE49-F238E27FC236}">
                  <a16:creationId xmlns:a16="http://schemas.microsoft.com/office/drawing/2014/main" id="{5B8706E2-3BC4-F9D7-61E8-B5C9EE24B3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8" name="Group 6">
                <a:extLst>
                  <a:ext uri="{FF2B5EF4-FFF2-40B4-BE49-F238E27FC236}">
                    <a16:creationId xmlns:a16="http://schemas.microsoft.com/office/drawing/2014/main" id="{79C44197-373A-3060-42DA-920D018ADF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0" name="Group 7">
                  <a:extLst>
                    <a:ext uri="{FF2B5EF4-FFF2-40B4-BE49-F238E27FC236}">
                      <a16:creationId xmlns:a16="http://schemas.microsoft.com/office/drawing/2014/main" id="{FEF59D71-1BEB-015E-ED25-65D02B78CA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" name="Freeform 8">
                    <a:extLst>
                      <a:ext uri="{FF2B5EF4-FFF2-40B4-BE49-F238E27FC236}">
                        <a16:creationId xmlns:a16="http://schemas.microsoft.com/office/drawing/2014/main" id="{280ED647-10C0-2C19-8153-6A7174311A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9">
                    <a:extLst>
                      <a:ext uri="{FF2B5EF4-FFF2-40B4-BE49-F238E27FC236}">
                        <a16:creationId xmlns:a16="http://schemas.microsoft.com/office/drawing/2014/main" id="{C506F9DD-156A-D85A-4D6A-3D1293A875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" name="Freeform 10">
                    <a:extLst>
                      <a:ext uri="{FF2B5EF4-FFF2-40B4-BE49-F238E27FC236}">
                        <a16:creationId xmlns:a16="http://schemas.microsoft.com/office/drawing/2014/main" id="{C52914DD-1712-C0C2-A240-3EA529A921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" name="Freeform 11">
                    <a:extLst>
                      <a:ext uri="{FF2B5EF4-FFF2-40B4-BE49-F238E27FC236}">
                        <a16:creationId xmlns:a16="http://schemas.microsoft.com/office/drawing/2014/main" id="{933668B3-37D8-9D19-BB49-9E4CE6BBD9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12">
                    <a:extLst>
                      <a:ext uri="{FF2B5EF4-FFF2-40B4-BE49-F238E27FC236}">
                        <a16:creationId xmlns:a16="http://schemas.microsoft.com/office/drawing/2014/main" id="{581EF6A3-A3BB-4337-D926-B1FB07802A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7" name="Group 13">
                    <a:extLst>
                      <a:ext uri="{FF2B5EF4-FFF2-40B4-BE49-F238E27FC236}">
                        <a16:creationId xmlns:a16="http://schemas.microsoft.com/office/drawing/2014/main" id="{1C3AA6D5-1B4A-00EB-A77F-F22BE301D9E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8" name="Freeform 14">
                      <a:extLst>
                        <a:ext uri="{FF2B5EF4-FFF2-40B4-BE49-F238E27FC236}">
                          <a16:creationId xmlns:a16="http://schemas.microsoft.com/office/drawing/2014/main" id="{DFB12C4D-9892-DF28-79E0-73C3C3DD450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" name="Line 15">
                      <a:extLst>
                        <a:ext uri="{FF2B5EF4-FFF2-40B4-BE49-F238E27FC236}">
                          <a16:creationId xmlns:a16="http://schemas.microsoft.com/office/drawing/2014/main" id="{4E4AFD8C-705E-751F-662B-EB591D4094B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1" name="Line 16">
                  <a:extLst>
                    <a:ext uri="{FF2B5EF4-FFF2-40B4-BE49-F238E27FC236}">
                      <a16:creationId xmlns:a16="http://schemas.microsoft.com/office/drawing/2014/main" id="{FE989C25-47F3-35EA-EF16-78DBE98A87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" name="Text Box 17">
                <a:extLst>
                  <a:ext uri="{FF2B5EF4-FFF2-40B4-BE49-F238E27FC236}">
                    <a16:creationId xmlns:a16="http://schemas.microsoft.com/office/drawing/2014/main" id="{B1A1561D-0A4F-1FAF-DD0C-3E827A69BF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angle 18">
              <a:extLst>
                <a:ext uri="{FF2B5EF4-FFF2-40B4-BE49-F238E27FC236}">
                  <a16:creationId xmlns:a16="http://schemas.microsoft.com/office/drawing/2014/main" id="{472A73ED-C069-4D55-60B6-EA623FD38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13" cy="40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3:13-18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is wise and understanding among you? Let him show by good conduct that his works are done in the meekness of wisdom.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14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if you have bitter envy and self-seeking in your hearts, do not boast and lie against the truth.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15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This wisdom does not descend from above, but is earthly, sensual, demonic.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16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where envy and self-seeking exist, confusion and every evil thing are there.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17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the wisdom that is from above is first pure, then peaceable, gentle, willing to yield, full of mercy and good fruits, without partiality and without hypocrisy.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18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Now the fruit of righteousness is sown in peace by those who make peace.</a:t>
              </a:r>
              <a:endPara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0" name="Group 4">
            <a:extLst>
              <a:ext uri="{FF2B5EF4-FFF2-40B4-BE49-F238E27FC236}">
                <a16:creationId xmlns:a16="http://schemas.microsoft.com/office/drawing/2014/main" id="{4782E930-1A83-7AF5-C9CF-84A003BB684E}"/>
              </a:ext>
            </a:extLst>
          </p:cNvPr>
          <p:cNvGrpSpPr>
            <a:grpSpLocks/>
          </p:cNvGrpSpPr>
          <p:nvPr/>
        </p:nvGrpSpPr>
        <p:grpSpPr bwMode="auto">
          <a:xfrm>
            <a:off x="645065" y="3784319"/>
            <a:ext cx="7854555" cy="3205676"/>
            <a:chOff x="24" y="40"/>
            <a:chExt cx="3432" cy="4662"/>
          </a:xfrm>
        </p:grpSpPr>
        <p:grpSp>
          <p:nvGrpSpPr>
            <p:cNvPr id="51" name="Group 5">
              <a:extLst>
                <a:ext uri="{FF2B5EF4-FFF2-40B4-BE49-F238E27FC236}">
                  <a16:creationId xmlns:a16="http://schemas.microsoft.com/office/drawing/2014/main" id="{1C46B19B-D8EC-8924-E4CB-5761073234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53" name="Group 6">
                <a:extLst>
                  <a:ext uri="{FF2B5EF4-FFF2-40B4-BE49-F238E27FC236}">
                    <a16:creationId xmlns:a16="http://schemas.microsoft.com/office/drawing/2014/main" id="{ADF4668D-250E-F51E-19F8-2B5C9CEA15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55" name="Group 7">
                  <a:extLst>
                    <a:ext uri="{FF2B5EF4-FFF2-40B4-BE49-F238E27FC236}">
                      <a16:creationId xmlns:a16="http://schemas.microsoft.com/office/drawing/2014/main" id="{0DA767A0-4227-C416-0FA2-55C21EAB163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57" name="Freeform 8">
                    <a:extLst>
                      <a:ext uri="{FF2B5EF4-FFF2-40B4-BE49-F238E27FC236}">
                        <a16:creationId xmlns:a16="http://schemas.microsoft.com/office/drawing/2014/main" id="{439CB967-2586-64F0-3461-003CB3507D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" name="Freeform 9">
                    <a:extLst>
                      <a:ext uri="{FF2B5EF4-FFF2-40B4-BE49-F238E27FC236}">
                        <a16:creationId xmlns:a16="http://schemas.microsoft.com/office/drawing/2014/main" id="{AE243858-A9D2-ABCB-AF85-FB21A5F045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9" name="Freeform 10">
                    <a:extLst>
                      <a:ext uri="{FF2B5EF4-FFF2-40B4-BE49-F238E27FC236}">
                        <a16:creationId xmlns:a16="http://schemas.microsoft.com/office/drawing/2014/main" id="{4A841ECC-6AFC-22BE-6F40-C20B61F4CFC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" name="Freeform 11">
                    <a:extLst>
                      <a:ext uri="{FF2B5EF4-FFF2-40B4-BE49-F238E27FC236}">
                        <a16:creationId xmlns:a16="http://schemas.microsoft.com/office/drawing/2014/main" id="{026EFACA-8904-B883-654D-45E9E9047F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" name="Freeform 12">
                    <a:extLst>
                      <a:ext uri="{FF2B5EF4-FFF2-40B4-BE49-F238E27FC236}">
                        <a16:creationId xmlns:a16="http://schemas.microsoft.com/office/drawing/2014/main" id="{501FC0F7-CC45-573B-AE1D-1EE0E86F12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62" name="Group 13">
                    <a:extLst>
                      <a:ext uri="{FF2B5EF4-FFF2-40B4-BE49-F238E27FC236}">
                        <a16:creationId xmlns:a16="http://schemas.microsoft.com/office/drawing/2014/main" id="{ABBABC23-46C7-E465-D40F-8B59A038AF8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63" name="Freeform 14">
                      <a:extLst>
                        <a:ext uri="{FF2B5EF4-FFF2-40B4-BE49-F238E27FC236}">
                          <a16:creationId xmlns:a16="http://schemas.microsoft.com/office/drawing/2014/main" id="{47514806-1C8E-660B-DF92-4C363A9EBB8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4" name="Line 15">
                      <a:extLst>
                        <a:ext uri="{FF2B5EF4-FFF2-40B4-BE49-F238E27FC236}">
                          <a16:creationId xmlns:a16="http://schemas.microsoft.com/office/drawing/2014/main" id="{ED9AD162-D63D-4685-A2B3-294E6DF6814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56" name="Line 16">
                  <a:extLst>
                    <a:ext uri="{FF2B5EF4-FFF2-40B4-BE49-F238E27FC236}">
                      <a16:creationId xmlns:a16="http://schemas.microsoft.com/office/drawing/2014/main" id="{738ACB43-DC15-9769-44CD-56DF87B866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4" name="Text Box 17">
                <a:extLst>
                  <a:ext uri="{FF2B5EF4-FFF2-40B4-BE49-F238E27FC236}">
                    <a16:creationId xmlns:a16="http://schemas.microsoft.com/office/drawing/2014/main" id="{04E9021E-1959-B431-8695-2A3E5F8641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E5BC8D54-7DE2-BC7C-B1C1-7C79CCF27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13" cy="29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4:11-12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 not speak evil of one another, brethren.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He who speaks evil of a brother and judges his brother, speaks evil 			of the law and judges the law.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But if you judge the law, you are not a doer of the law but a judge.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12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 is one Lawgiver, who is able to save and to destroy.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	Who are you to judge another?</a:t>
              </a:r>
            </a:p>
          </p:txBody>
        </p:sp>
      </p:grpSp>
      <p:grpSp>
        <p:nvGrpSpPr>
          <p:cNvPr id="65" name="Group 4">
            <a:extLst>
              <a:ext uri="{FF2B5EF4-FFF2-40B4-BE49-F238E27FC236}">
                <a16:creationId xmlns:a16="http://schemas.microsoft.com/office/drawing/2014/main" id="{560CFD9B-5F9F-305F-3352-114D567A0F00}"/>
              </a:ext>
            </a:extLst>
          </p:cNvPr>
          <p:cNvGrpSpPr>
            <a:grpSpLocks/>
          </p:cNvGrpSpPr>
          <p:nvPr/>
        </p:nvGrpSpPr>
        <p:grpSpPr bwMode="auto">
          <a:xfrm>
            <a:off x="641040" y="3835892"/>
            <a:ext cx="7900933" cy="3247484"/>
            <a:chOff x="24" y="40"/>
            <a:chExt cx="3432" cy="4662"/>
          </a:xfrm>
        </p:grpSpPr>
        <p:grpSp>
          <p:nvGrpSpPr>
            <p:cNvPr id="66" name="Group 5">
              <a:extLst>
                <a:ext uri="{FF2B5EF4-FFF2-40B4-BE49-F238E27FC236}">
                  <a16:creationId xmlns:a16="http://schemas.microsoft.com/office/drawing/2014/main" id="{9F89F3E5-5C0B-DC6D-E41E-B3F6DB396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68" name="Group 6">
                <a:extLst>
                  <a:ext uri="{FF2B5EF4-FFF2-40B4-BE49-F238E27FC236}">
                    <a16:creationId xmlns:a16="http://schemas.microsoft.com/office/drawing/2014/main" id="{EF0DECF1-0900-442D-B5E8-90D1399DC5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0" name="Group 7">
                  <a:extLst>
                    <a:ext uri="{FF2B5EF4-FFF2-40B4-BE49-F238E27FC236}">
                      <a16:creationId xmlns:a16="http://schemas.microsoft.com/office/drawing/2014/main" id="{AE7B2A67-6CC1-C8AE-613F-AE24BBD39D9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72" name="Freeform 8">
                    <a:extLst>
                      <a:ext uri="{FF2B5EF4-FFF2-40B4-BE49-F238E27FC236}">
                        <a16:creationId xmlns:a16="http://schemas.microsoft.com/office/drawing/2014/main" id="{3F6FC761-47A8-C6A4-A25F-810076BCA0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" name="Freeform 9">
                    <a:extLst>
                      <a:ext uri="{FF2B5EF4-FFF2-40B4-BE49-F238E27FC236}">
                        <a16:creationId xmlns:a16="http://schemas.microsoft.com/office/drawing/2014/main" id="{8CA19C87-7A50-9F70-8DF0-9FE1D19EC6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" name="Freeform 10">
                    <a:extLst>
                      <a:ext uri="{FF2B5EF4-FFF2-40B4-BE49-F238E27FC236}">
                        <a16:creationId xmlns:a16="http://schemas.microsoft.com/office/drawing/2014/main" id="{6EBFC2D3-BA03-8E31-2ABB-2F63B2DBEB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5" name="Freeform 11">
                    <a:extLst>
                      <a:ext uri="{FF2B5EF4-FFF2-40B4-BE49-F238E27FC236}">
                        <a16:creationId xmlns:a16="http://schemas.microsoft.com/office/drawing/2014/main" id="{E63E9763-4E5F-BEA8-205D-3D211C4F4C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" name="Freeform 12">
                    <a:extLst>
                      <a:ext uri="{FF2B5EF4-FFF2-40B4-BE49-F238E27FC236}">
                        <a16:creationId xmlns:a16="http://schemas.microsoft.com/office/drawing/2014/main" id="{FC10073B-8BF9-96C5-40AF-6A7669B9FA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77" name="Group 13">
                    <a:extLst>
                      <a:ext uri="{FF2B5EF4-FFF2-40B4-BE49-F238E27FC236}">
                        <a16:creationId xmlns:a16="http://schemas.microsoft.com/office/drawing/2014/main" id="{A00EC381-C12F-2B97-7D3B-CF139B245CE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78" name="Freeform 14">
                      <a:extLst>
                        <a:ext uri="{FF2B5EF4-FFF2-40B4-BE49-F238E27FC236}">
                          <a16:creationId xmlns:a16="http://schemas.microsoft.com/office/drawing/2014/main" id="{8BABA837-80B5-3885-D977-CB47072DF56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9" name="Line 15">
                      <a:extLst>
                        <a:ext uri="{FF2B5EF4-FFF2-40B4-BE49-F238E27FC236}">
                          <a16:creationId xmlns:a16="http://schemas.microsoft.com/office/drawing/2014/main" id="{75381995-A37F-C13A-8A34-846BC0FE25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71" name="Line 16">
                  <a:extLst>
                    <a:ext uri="{FF2B5EF4-FFF2-40B4-BE49-F238E27FC236}">
                      <a16:creationId xmlns:a16="http://schemas.microsoft.com/office/drawing/2014/main" id="{AA4F821E-FDBD-0698-B523-AF26FEE90E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9" name="Text Box 17">
                <a:extLst>
                  <a:ext uri="{FF2B5EF4-FFF2-40B4-BE49-F238E27FC236}">
                    <a16:creationId xmlns:a16="http://schemas.microsoft.com/office/drawing/2014/main" id="{E34D5A77-EFC6-66E8-06B9-59B7660B81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7" name="Rectangle 18">
              <a:extLst>
                <a:ext uri="{FF2B5EF4-FFF2-40B4-BE49-F238E27FC236}">
                  <a16:creationId xmlns:a16="http://schemas.microsoft.com/office/drawing/2014/main" id="{268E185D-041A-B506-ABB7-CE05DFD1B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13" cy="1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5:9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 not grumble against one another, brethren,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lest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 condemned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Behold, the Judge is standing at the door!</a:t>
              </a: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33B89CD4-F3D8-6321-43BD-5A0D41D0721E}"/>
              </a:ext>
            </a:extLst>
          </p:cNvPr>
          <p:cNvSpPr txBox="1"/>
          <p:nvPr/>
        </p:nvSpPr>
        <p:spPr>
          <a:xfrm>
            <a:off x="866007" y="5158940"/>
            <a:ext cx="6922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5:16 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NKJV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Confess your trespasses to one another, and pray for one another, 	that you may be healed.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effective, fervent prayer of a righteous man avails much.</a:t>
            </a:r>
          </a:p>
        </p:txBody>
      </p:sp>
    </p:spTree>
    <p:extLst>
      <p:ext uri="{BB962C8B-B14F-4D97-AF65-F5344CB8AC3E}">
        <p14:creationId xmlns:p14="http://schemas.microsoft.com/office/powerpoint/2010/main" val="867986969"/>
      </p:ext>
    </p:extLst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50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600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545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you fall into various trials,</a:t>
            </a:r>
            <a:r>
              <a: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the testing of your faith produces patience.</a:t>
            </a:r>
            <a:r>
              <a: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57867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600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5179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98537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 and every perfect gift    is from above, and comes down from        the Father 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3064605148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perfect gift  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from above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and comes down from        the Father 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BB2D1-2607-04B1-526A-BDED2D540BE5}"/>
              </a:ext>
            </a:extLst>
          </p:cNvPr>
          <p:cNvSpPr txBox="1"/>
          <p:nvPr/>
        </p:nvSpPr>
        <p:spPr>
          <a:xfrm>
            <a:off x="4887537" y="485040"/>
            <a:ext cx="434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“Good” and “Perfect” treasures are not found on the earth, or in earthly pursuits. </a:t>
            </a:r>
          </a:p>
        </p:txBody>
      </p:sp>
    </p:spTree>
    <p:extLst>
      <p:ext uri="{BB962C8B-B14F-4D97-AF65-F5344CB8AC3E}">
        <p14:creationId xmlns:p14="http://schemas.microsoft.com/office/powerpoint/2010/main" val="8021480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perfect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from above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and comes down from        the Father of lights,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BB2D1-2607-04B1-526A-BDED2D540BE5}"/>
              </a:ext>
            </a:extLst>
          </p:cNvPr>
          <p:cNvSpPr txBox="1"/>
          <p:nvPr/>
        </p:nvSpPr>
        <p:spPr>
          <a:xfrm>
            <a:off x="4887537" y="485040"/>
            <a:ext cx="434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“Good” and “Perfect” treasures are not found on the earth, or in earthly pursuits. </a:t>
            </a:r>
          </a:p>
        </p:txBody>
      </p:sp>
    </p:spTree>
    <p:extLst>
      <p:ext uri="{BB962C8B-B14F-4D97-AF65-F5344CB8AC3E}">
        <p14:creationId xmlns:p14="http://schemas.microsoft.com/office/powerpoint/2010/main" val="2023708719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494465"/>
            <a:ext cx="4821174" cy="7086206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783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78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78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78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261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1:17-22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endParaRPr kumimoji="0" lang="en-US" altLang="en-US" sz="15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08DA88F-C88F-5985-1064-0B1F64D6EE91}"/>
              </a:ext>
            </a:extLst>
          </p:cNvPr>
          <p:cNvSpPr txBox="1"/>
          <p:nvPr/>
        </p:nvSpPr>
        <p:spPr>
          <a:xfrm>
            <a:off x="168646" y="864108"/>
            <a:ext cx="448283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 brethren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count it all joy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you fall into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various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trials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3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knowing that 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testing of your faith produces patience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good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every perfect gift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from above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comes down from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</a:t>
            </a:r>
            <a:r>
              <a:rPr kumimoji="0" lang="en-US" altLang="en-US" sz="18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Father </a:t>
            </a:r>
            <a:r>
              <a:rPr kumimoji="0" lang="en-US" altLang="en-US" sz="18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lights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with whom there is no variation or shadow of turning.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His own will He brought us forth by the word of truth, that we might be a kind of </a:t>
            </a:r>
            <a:r>
              <a:rPr kumimoji="0" lang="en-US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firstfruits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His creatures.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then, my beloved brethren, let every man be swift to hear, slow to speak, slow to wrath;</a:t>
            </a: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the wrath of man does not produce                the righteousness of God.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21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Therefore lay aside all filthiness and overflow of wickedness, and receive with meekness the implanted word, which is able to save your souls.    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be doers of the word, and not hearers only, deceiving yourselves.</a:t>
            </a:r>
          </a:p>
          <a:p>
            <a:pPr marL="0" marR="0" lvl="0" indent="0" algn="l" defTabSz="1762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3000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FD3EA16-066A-AC7C-35F5-035BC8E6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059" y="22592"/>
            <a:ext cx="5863109" cy="471873"/>
          </a:xfrm>
        </p:spPr>
        <p:txBody>
          <a:bodyPr anchor="ctr">
            <a:noAutofit/>
          </a:bodyPr>
          <a:lstStyle/>
          <a:p>
            <a:r>
              <a:rPr lang="en-US" sz="2400" dirty="0"/>
              <a:t>The Epistle of James – Spiritual Family Matters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BB2D1-2607-04B1-526A-BDED2D540BE5}"/>
              </a:ext>
            </a:extLst>
          </p:cNvPr>
          <p:cNvSpPr txBox="1"/>
          <p:nvPr/>
        </p:nvSpPr>
        <p:spPr>
          <a:xfrm>
            <a:off x="4887537" y="485040"/>
            <a:ext cx="434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“Good” and “Perfect” treasures are not found on the earth, or in earthly pursuits.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3EEBE3-9577-1032-0403-56A498B6C998}"/>
              </a:ext>
            </a:extLst>
          </p:cNvPr>
          <p:cNvSpPr txBox="1"/>
          <p:nvPr/>
        </p:nvSpPr>
        <p:spPr>
          <a:xfrm>
            <a:off x="4885926" y="1104042"/>
            <a:ext cx="4472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“The Father of lights”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“…God is light…”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John 1:5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 is the Creator / “Father” of physical light, and He enlightens us, spiritually. </a:t>
            </a:r>
          </a:p>
        </p:txBody>
      </p:sp>
    </p:spTree>
    <p:extLst>
      <p:ext uri="{BB962C8B-B14F-4D97-AF65-F5344CB8AC3E}">
        <p14:creationId xmlns:p14="http://schemas.microsoft.com/office/powerpoint/2010/main" val="9458850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6101</Words>
  <Application>Microsoft Office PowerPoint</Application>
  <PresentationFormat>On-screen Show (4:3)</PresentationFormat>
  <Paragraphs>363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Aptos</vt:lpstr>
      <vt:lpstr>Aptos Display</vt:lpstr>
      <vt:lpstr>Arial</vt:lpstr>
      <vt:lpstr>Calibri</vt:lpstr>
      <vt:lpstr>2_Office Theme</vt:lpstr>
      <vt:lpstr>4_Office Theme</vt:lpstr>
      <vt:lpstr>PowerPoint Presentation</vt:lpstr>
      <vt:lpstr>The Epistle of James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The Epistle of James – Spiritual Family Matters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2024-04-15T14:10:34Z</dcterms:modified>
</cp:coreProperties>
</file>