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 id="2147483759" r:id="rId2"/>
  </p:sldMasterIdLst>
  <p:notesMasterIdLst>
    <p:notesMasterId r:id="rId18"/>
  </p:notesMasterIdLst>
  <p:sldIdLst>
    <p:sldId id="756" r:id="rId3"/>
    <p:sldId id="256" r:id="rId4"/>
    <p:sldId id="257" r:id="rId5"/>
    <p:sldId id="261" r:id="rId6"/>
    <p:sldId id="262" r:id="rId7"/>
    <p:sldId id="263" r:id="rId8"/>
    <p:sldId id="264" r:id="rId9"/>
    <p:sldId id="258" r:id="rId10"/>
    <p:sldId id="265" r:id="rId11"/>
    <p:sldId id="266" r:id="rId12"/>
    <p:sldId id="267" r:id="rId13"/>
    <p:sldId id="268" r:id="rId14"/>
    <p:sldId id="269" r:id="rId15"/>
    <p:sldId id="270" r:id="rId16"/>
    <p:sldId id="25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rvice" id="{F3D0A326-848B-403A-A056-8FFE20F92914}">
          <p14:sldIdLst/>
        </p14:section>
        <p14:section name="Prayer" id="{AA7EF9D7-2C1A-4A9E-B897-034327F9C43B}">
          <p14:sldIdLst/>
        </p14:section>
        <p14:section name="Scripture Reading" id="{9A28BFB2-9F46-438F-AEE7-B3FFCE5D145F}">
          <p14:sldIdLst/>
        </p14:section>
        <p14:section name="Songs" id="{F8F9A752-988C-4EE5-973C-DF67270C0D70}">
          <p14:sldIdLst/>
        </p14:section>
        <p14:section name="Lord's Supper" id="{EF0736C1-8E37-46BA-BF55-85A1B1056937}">
          <p14:sldIdLst/>
        </p14:section>
        <p14:section name="Song" id="{233B487B-5101-4156-A243-A60B2BC2DFE3}">
          <p14:sldIdLst/>
        </p14:section>
        <p14:section name="Sermon" id="{ECE0CD35-CB87-435B-8717-E0A7CD30F08D}">
          <p14:sldIdLst>
            <p14:sldId id="756"/>
            <p14:sldId id="256"/>
            <p14:sldId id="257"/>
            <p14:sldId id="261"/>
            <p14:sldId id="262"/>
            <p14:sldId id="263"/>
            <p14:sldId id="264"/>
            <p14:sldId id="258"/>
            <p14:sldId id="265"/>
            <p14:sldId id="266"/>
            <p14:sldId id="267"/>
            <p14:sldId id="268"/>
            <p14:sldId id="269"/>
            <p14:sldId id="270"/>
            <p14:sldId id="259"/>
          </p14:sldIdLst>
        </p14:section>
        <p14:section name="Song" id="{0E89271B-AEF7-417E-BEAD-CBF4682F4AAA}">
          <p14:sldIdLst/>
        </p14:section>
        <p14:section name="End" id="{9DF123F3-2949-4C9A-9B17-20F16A9551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8861" autoAdjust="0"/>
    <p:restoredTop sz="33166" autoAdjust="0"/>
  </p:normalViewPr>
  <p:slideViewPr>
    <p:cSldViewPr>
      <p:cViewPr varScale="1">
        <p:scale>
          <a:sx n="80" d="100"/>
          <a:sy n="80" d="100"/>
        </p:scale>
        <p:origin x="365" y="53"/>
      </p:cViewPr>
      <p:guideLst>
        <p:guide orient="horz" pos="2160"/>
        <p:guide pos="2880"/>
      </p:guideLst>
    </p:cSldViewPr>
  </p:slideViewPr>
  <p:outlineViewPr>
    <p:cViewPr>
      <p:scale>
        <a:sx n="33" d="100"/>
        <a:sy n="33" d="100"/>
      </p:scale>
      <p:origin x="0" y="-19968"/>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C3D144-A5B2-4CB8-8A72-9A5CC05D71D8}"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E0330140-DEE7-4AB9-804F-C256A0608A2E}">
      <dgm:prSet custT="1"/>
      <dgm:spPr/>
      <dgm:t>
        <a:bodyPr/>
        <a:lstStyle/>
        <a:p>
          <a:r>
            <a:rPr lang="en-US" sz="1400" b="1" dirty="0"/>
            <a:t>Many dead were raised</a:t>
          </a:r>
        </a:p>
      </dgm:t>
    </dgm:pt>
    <dgm:pt modelId="{74537730-5450-40CD-BA52-F1B6F47E297A}" type="parTrans" cxnId="{E6BD8283-F3AF-490A-89E2-80D37A5418FE}">
      <dgm:prSet/>
      <dgm:spPr/>
      <dgm:t>
        <a:bodyPr/>
        <a:lstStyle/>
        <a:p>
          <a:endParaRPr lang="en-US"/>
        </a:p>
      </dgm:t>
    </dgm:pt>
    <dgm:pt modelId="{F70B2C1C-4867-4155-9F76-57A4CD9E1FF2}" type="sibTrans" cxnId="{E6BD8283-F3AF-490A-89E2-80D37A5418FE}">
      <dgm:prSet/>
      <dgm:spPr/>
      <dgm:t>
        <a:bodyPr/>
        <a:lstStyle/>
        <a:p>
          <a:endParaRPr lang="en-US"/>
        </a:p>
      </dgm:t>
    </dgm:pt>
    <dgm:pt modelId="{3FF59731-E8AE-4E4E-A017-0DB14B7E485F}">
      <dgm:prSet custT="1"/>
      <dgm:spPr/>
      <dgm:t>
        <a:bodyPr/>
        <a:lstStyle/>
        <a:p>
          <a:r>
            <a:rPr lang="en-US" sz="1400" b="1" dirty="0"/>
            <a:t>Jesus crucified</a:t>
          </a:r>
        </a:p>
      </dgm:t>
    </dgm:pt>
    <dgm:pt modelId="{9F09F3F2-E008-4371-9A97-B03CDD6115C9}" type="parTrans" cxnId="{D220CBE2-E999-4026-B535-7C7AAF5850D4}">
      <dgm:prSet/>
      <dgm:spPr/>
      <dgm:t>
        <a:bodyPr/>
        <a:lstStyle/>
        <a:p>
          <a:endParaRPr lang="en-US"/>
        </a:p>
      </dgm:t>
    </dgm:pt>
    <dgm:pt modelId="{101ECDA5-A95A-4EE6-B42F-4CC6DAD5F6F9}" type="sibTrans" cxnId="{D220CBE2-E999-4026-B535-7C7AAF5850D4}">
      <dgm:prSet/>
      <dgm:spPr/>
      <dgm:t>
        <a:bodyPr/>
        <a:lstStyle/>
        <a:p>
          <a:endParaRPr lang="en-US"/>
        </a:p>
      </dgm:t>
    </dgm:pt>
    <dgm:pt modelId="{35D09B14-91A1-4DAE-A2C3-3DA6F07A84A1}">
      <dgm:prSet custT="1"/>
      <dgm:spPr/>
      <dgm:t>
        <a:bodyPr/>
        <a:lstStyle/>
        <a:p>
          <a:r>
            <a:rPr lang="en-US" sz="1400" b="1" dirty="0"/>
            <a:t>3 hours of darkness </a:t>
          </a:r>
        </a:p>
      </dgm:t>
    </dgm:pt>
    <dgm:pt modelId="{C907A61C-6B55-4CE2-96DB-44F35934EC89}" type="parTrans" cxnId="{62AC08EC-1B46-4A45-967C-BF2645E78D44}">
      <dgm:prSet/>
      <dgm:spPr/>
      <dgm:t>
        <a:bodyPr/>
        <a:lstStyle/>
        <a:p>
          <a:endParaRPr lang="en-US"/>
        </a:p>
      </dgm:t>
    </dgm:pt>
    <dgm:pt modelId="{CAE212F1-CA91-49C9-BFDF-69730654507F}" type="sibTrans" cxnId="{62AC08EC-1B46-4A45-967C-BF2645E78D44}">
      <dgm:prSet/>
      <dgm:spPr/>
      <dgm:t>
        <a:bodyPr/>
        <a:lstStyle/>
        <a:p>
          <a:endParaRPr lang="en-US"/>
        </a:p>
      </dgm:t>
    </dgm:pt>
    <dgm:pt modelId="{7089D977-4FF1-45A7-B9CE-D06D4921EF2E}">
      <dgm:prSet custT="1"/>
      <dgm:spPr/>
      <dgm:t>
        <a:bodyPr/>
        <a:lstStyle/>
        <a:p>
          <a:r>
            <a:rPr lang="en-US" sz="1400" b="1" dirty="0"/>
            <a:t>Earthquake </a:t>
          </a:r>
        </a:p>
      </dgm:t>
    </dgm:pt>
    <dgm:pt modelId="{03ECAB6B-3D85-4D10-8383-77FCEE2ECB78}" type="parTrans" cxnId="{CCB2A55D-2801-4EC9-99AB-BC26187672F5}">
      <dgm:prSet/>
      <dgm:spPr/>
      <dgm:t>
        <a:bodyPr/>
        <a:lstStyle/>
        <a:p>
          <a:endParaRPr lang="en-US"/>
        </a:p>
      </dgm:t>
    </dgm:pt>
    <dgm:pt modelId="{D6FAB55A-21EF-485A-AE88-641E98366512}" type="sibTrans" cxnId="{CCB2A55D-2801-4EC9-99AB-BC26187672F5}">
      <dgm:prSet/>
      <dgm:spPr/>
      <dgm:t>
        <a:bodyPr/>
        <a:lstStyle/>
        <a:p>
          <a:endParaRPr lang="en-US"/>
        </a:p>
      </dgm:t>
    </dgm:pt>
    <dgm:pt modelId="{11541F39-7A9D-40CD-AB51-3D33F49346D4}">
      <dgm:prSet custT="1"/>
      <dgm:spPr/>
      <dgm:t>
        <a:bodyPr/>
        <a:lstStyle/>
        <a:p>
          <a:r>
            <a:rPr lang="en-US" sz="1400" b="1" dirty="0"/>
            <a:t>Veil of temple torn in two </a:t>
          </a:r>
        </a:p>
      </dgm:t>
    </dgm:pt>
    <dgm:pt modelId="{AE9FC9B9-4232-407C-A829-BC5257FB0580}" type="parTrans" cxnId="{249A1DCF-42E7-4ACA-9039-737A02D9F7F7}">
      <dgm:prSet/>
      <dgm:spPr/>
      <dgm:t>
        <a:bodyPr/>
        <a:lstStyle/>
        <a:p>
          <a:endParaRPr lang="en-US"/>
        </a:p>
      </dgm:t>
    </dgm:pt>
    <dgm:pt modelId="{92F3065A-F4FB-4EAC-9595-3AC78EAE6F5E}" type="sibTrans" cxnId="{249A1DCF-42E7-4ACA-9039-737A02D9F7F7}">
      <dgm:prSet/>
      <dgm:spPr/>
      <dgm:t>
        <a:bodyPr/>
        <a:lstStyle/>
        <a:p>
          <a:endParaRPr lang="en-US"/>
        </a:p>
      </dgm:t>
    </dgm:pt>
    <dgm:pt modelId="{DDAAC724-3096-4BA7-B011-44D644C796E1}">
      <dgm:prSet custT="1"/>
      <dgm:spPr/>
      <dgm:t>
        <a:bodyPr/>
        <a:lstStyle/>
        <a:p>
          <a:r>
            <a:rPr lang="en-US" sz="1400" b="1" dirty="0"/>
            <a:t>Jesus raised from dead</a:t>
          </a:r>
        </a:p>
      </dgm:t>
    </dgm:pt>
    <dgm:pt modelId="{44B75BC9-CC70-4A40-8824-B16B5FC43815}" type="parTrans" cxnId="{F55B376B-9BCC-44CD-998E-C8DEA3B5CB09}">
      <dgm:prSet/>
      <dgm:spPr/>
      <dgm:t>
        <a:bodyPr/>
        <a:lstStyle/>
        <a:p>
          <a:endParaRPr lang="en-US"/>
        </a:p>
      </dgm:t>
    </dgm:pt>
    <dgm:pt modelId="{B0A6C285-D681-4E0B-BD2F-4B705FC7A848}" type="sibTrans" cxnId="{F55B376B-9BCC-44CD-998E-C8DEA3B5CB09}">
      <dgm:prSet/>
      <dgm:spPr/>
      <dgm:t>
        <a:bodyPr/>
        <a:lstStyle/>
        <a:p>
          <a:endParaRPr lang="en-US"/>
        </a:p>
      </dgm:t>
    </dgm:pt>
    <dgm:pt modelId="{FF15E124-8045-4EC8-8F36-1FE7088F2320}">
      <dgm:prSet custT="1"/>
      <dgm:spPr/>
      <dgm:t>
        <a:bodyPr/>
        <a:lstStyle/>
        <a:p>
          <a:r>
            <a:rPr lang="en-US" sz="1400" b="1"/>
            <a:t>Jesus </a:t>
          </a:r>
          <a:r>
            <a:rPr lang="en-US" sz="1400" b="1" dirty="0"/>
            <a:t>triumphal entry</a:t>
          </a:r>
        </a:p>
      </dgm:t>
    </dgm:pt>
    <dgm:pt modelId="{BAB68FBA-F9F0-4107-BD1C-09AC375FD0B2}" type="parTrans" cxnId="{ACDC5A30-8F25-46C6-BFC2-8C13BCAA5E6F}">
      <dgm:prSet/>
      <dgm:spPr/>
      <dgm:t>
        <a:bodyPr/>
        <a:lstStyle/>
        <a:p>
          <a:endParaRPr lang="en-US"/>
        </a:p>
      </dgm:t>
    </dgm:pt>
    <dgm:pt modelId="{F78C1317-7B2F-4406-839F-073758DE2300}" type="sibTrans" cxnId="{ACDC5A30-8F25-46C6-BFC2-8C13BCAA5E6F}">
      <dgm:prSet/>
      <dgm:spPr/>
      <dgm:t>
        <a:bodyPr/>
        <a:lstStyle/>
        <a:p>
          <a:endParaRPr lang="en-US"/>
        </a:p>
      </dgm:t>
    </dgm:pt>
    <dgm:pt modelId="{88560018-8EA4-421B-BE55-E4CEC706AE52}" type="pres">
      <dgm:prSet presAssocID="{49C3D144-A5B2-4CB8-8A72-9A5CC05D71D8}" presName="cycle" presStyleCnt="0">
        <dgm:presLayoutVars>
          <dgm:dir/>
          <dgm:resizeHandles val="exact"/>
        </dgm:presLayoutVars>
      </dgm:prSet>
      <dgm:spPr/>
    </dgm:pt>
    <dgm:pt modelId="{A600694A-A5B9-4D11-BC80-18D3DB937EEE}" type="pres">
      <dgm:prSet presAssocID="{E0330140-DEE7-4AB9-804F-C256A0608A2E}" presName="dummy" presStyleCnt="0"/>
      <dgm:spPr/>
    </dgm:pt>
    <dgm:pt modelId="{0C016736-08B0-4B5F-BF7E-C0FBFA201F68}" type="pres">
      <dgm:prSet presAssocID="{E0330140-DEE7-4AB9-804F-C256A0608A2E}" presName="node" presStyleLbl="revTx" presStyleIdx="0" presStyleCnt="7" custAng="0" custScaleX="117813" custRadScaleRad="100000" custRadScaleInc="0">
        <dgm:presLayoutVars>
          <dgm:bulletEnabled val="1"/>
        </dgm:presLayoutVars>
      </dgm:prSet>
      <dgm:spPr/>
    </dgm:pt>
    <dgm:pt modelId="{7E0AA3DA-93A4-4186-B2C4-964A24E81B83}" type="pres">
      <dgm:prSet presAssocID="{F70B2C1C-4867-4155-9F76-57A4CD9E1FF2}" presName="sibTrans" presStyleLbl="node1" presStyleIdx="0" presStyleCnt="7"/>
      <dgm:spPr/>
    </dgm:pt>
    <dgm:pt modelId="{76793DB6-4C2F-4A28-B067-317E82FD39EB}" type="pres">
      <dgm:prSet presAssocID="{FF15E124-8045-4EC8-8F36-1FE7088F2320}" presName="dummy" presStyleCnt="0"/>
      <dgm:spPr/>
    </dgm:pt>
    <dgm:pt modelId="{3524CD22-1BA6-4D47-A354-081515E7F7B0}" type="pres">
      <dgm:prSet presAssocID="{FF15E124-8045-4EC8-8F36-1FE7088F2320}" presName="node" presStyleLbl="revTx" presStyleIdx="1" presStyleCnt="7">
        <dgm:presLayoutVars>
          <dgm:bulletEnabled val="1"/>
        </dgm:presLayoutVars>
      </dgm:prSet>
      <dgm:spPr/>
    </dgm:pt>
    <dgm:pt modelId="{77A492FB-B945-405F-BD51-B1553AAE2DC2}" type="pres">
      <dgm:prSet presAssocID="{F78C1317-7B2F-4406-839F-073758DE2300}" presName="sibTrans" presStyleLbl="node1" presStyleIdx="1" presStyleCnt="7"/>
      <dgm:spPr/>
    </dgm:pt>
    <dgm:pt modelId="{F85AFBD3-EC0E-4440-B965-CAAA9CB32323}" type="pres">
      <dgm:prSet presAssocID="{3FF59731-E8AE-4E4E-A017-0DB14B7E485F}" presName="dummy" presStyleCnt="0"/>
      <dgm:spPr/>
    </dgm:pt>
    <dgm:pt modelId="{6A308E06-DC9F-4E4B-9EE2-975790F68BE8}" type="pres">
      <dgm:prSet presAssocID="{3FF59731-E8AE-4E4E-A017-0DB14B7E485F}" presName="node" presStyleLbl="revTx" presStyleIdx="2" presStyleCnt="7" custAng="0" custScaleX="117813" custRadScaleRad="100000" custRadScaleInc="0">
        <dgm:presLayoutVars>
          <dgm:bulletEnabled val="1"/>
        </dgm:presLayoutVars>
      </dgm:prSet>
      <dgm:spPr/>
    </dgm:pt>
    <dgm:pt modelId="{9027B70A-F727-423E-BB64-603B0B1B971F}" type="pres">
      <dgm:prSet presAssocID="{101ECDA5-A95A-4EE6-B42F-4CC6DAD5F6F9}" presName="sibTrans" presStyleLbl="node1" presStyleIdx="2" presStyleCnt="7"/>
      <dgm:spPr/>
    </dgm:pt>
    <dgm:pt modelId="{3CC266C0-DFB7-492A-8768-19FD0EDD16BD}" type="pres">
      <dgm:prSet presAssocID="{35D09B14-91A1-4DAE-A2C3-3DA6F07A84A1}" presName="dummy" presStyleCnt="0"/>
      <dgm:spPr/>
    </dgm:pt>
    <dgm:pt modelId="{7CB9413A-7565-4B84-9D51-4E9CFE592393}" type="pres">
      <dgm:prSet presAssocID="{35D09B14-91A1-4DAE-A2C3-3DA6F07A84A1}" presName="node" presStyleLbl="revTx" presStyleIdx="3" presStyleCnt="7" custAng="0" custScaleX="117813" custRadScaleRad="100000" custRadScaleInc="0">
        <dgm:presLayoutVars>
          <dgm:bulletEnabled val="1"/>
        </dgm:presLayoutVars>
      </dgm:prSet>
      <dgm:spPr/>
    </dgm:pt>
    <dgm:pt modelId="{114A4F1D-4964-4964-9EA7-99A76115A9BE}" type="pres">
      <dgm:prSet presAssocID="{CAE212F1-CA91-49C9-BFDF-69730654507F}" presName="sibTrans" presStyleLbl="node1" presStyleIdx="3" presStyleCnt="7"/>
      <dgm:spPr/>
    </dgm:pt>
    <dgm:pt modelId="{E6D3B2F5-8493-4F87-8B9B-76EB92413BB6}" type="pres">
      <dgm:prSet presAssocID="{7089D977-4FF1-45A7-B9CE-D06D4921EF2E}" presName="dummy" presStyleCnt="0"/>
      <dgm:spPr/>
    </dgm:pt>
    <dgm:pt modelId="{5BE3B250-17D7-4DFF-A284-0B9D3E6432D6}" type="pres">
      <dgm:prSet presAssocID="{7089D977-4FF1-45A7-B9CE-D06D4921EF2E}" presName="node" presStyleLbl="revTx" presStyleIdx="4" presStyleCnt="7" custAng="0" custScaleX="117813" custRadScaleRad="99138">
        <dgm:presLayoutVars>
          <dgm:bulletEnabled val="1"/>
        </dgm:presLayoutVars>
      </dgm:prSet>
      <dgm:spPr/>
    </dgm:pt>
    <dgm:pt modelId="{C621D2FC-9A80-409C-8148-AD98D0C70314}" type="pres">
      <dgm:prSet presAssocID="{D6FAB55A-21EF-485A-AE88-641E98366512}" presName="sibTrans" presStyleLbl="node1" presStyleIdx="4" presStyleCnt="7"/>
      <dgm:spPr/>
    </dgm:pt>
    <dgm:pt modelId="{A59C4C20-6766-4E07-BBC0-65050912D4C6}" type="pres">
      <dgm:prSet presAssocID="{11541F39-7A9D-40CD-AB51-3D33F49346D4}" presName="dummy" presStyleCnt="0"/>
      <dgm:spPr/>
    </dgm:pt>
    <dgm:pt modelId="{CF45529B-8B26-4BF1-A471-16918319FD18}" type="pres">
      <dgm:prSet presAssocID="{11541F39-7A9D-40CD-AB51-3D33F49346D4}" presName="node" presStyleLbl="revTx" presStyleIdx="5" presStyleCnt="7" custAng="0" custScaleX="117813" custRadScaleRad="100000" custRadScaleInc="0">
        <dgm:presLayoutVars>
          <dgm:bulletEnabled val="1"/>
        </dgm:presLayoutVars>
      </dgm:prSet>
      <dgm:spPr/>
    </dgm:pt>
    <dgm:pt modelId="{880D306C-E240-4F48-B5BC-1A91BD9745A1}" type="pres">
      <dgm:prSet presAssocID="{92F3065A-F4FB-4EAC-9595-3AC78EAE6F5E}" presName="sibTrans" presStyleLbl="node1" presStyleIdx="5" presStyleCnt="7"/>
      <dgm:spPr/>
    </dgm:pt>
    <dgm:pt modelId="{EE0A3831-FFF5-4663-A62B-E04BBE427881}" type="pres">
      <dgm:prSet presAssocID="{DDAAC724-3096-4BA7-B011-44D644C796E1}" presName="dummy" presStyleCnt="0"/>
      <dgm:spPr/>
    </dgm:pt>
    <dgm:pt modelId="{1B1B7C35-F8B5-4936-A6D7-DBE08DFFE599}" type="pres">
      <dgm:prSet presAssocID="{DDAAC724-3096-4BA7-B011-44D644C796E1}" presName="node" presStyleLbl="revTx" presStyleIdx="6" presStyleCnt="7" custAng="0" custScaleX="117813" custRadScaleRad="100000" custRadScaleInc="0">
        <dgm:presLayoutVars>
          <dgm:bulletEnabled val="1"/>
        </dgm:presLayoutVars>
      </dgm:prSet>
      <dgm:spPr/>
    </dgm:pt>
    <dgm:pt modelId="{D9EC8BF5-4D44-4FA5-81C8-5036CF637CBF}" type="pres">
      <dgm:prSet presAssocID="{B0A6C285-D681-4E0B-BD2F-4B705FC7A848}" presName="sibTrans" presStyleLbl="node1" presStyleIdx="6" presStyleCnt="7"/>
      <dgm:spPr/>
    </dgm:pt>
  </dgm:ptLst>
  <dgm:cxnLst>
    <dgm:cxn modelId="{3E249B0B-7785-4D20-9F51-553E81EE1CE3}" type="presOf" srcId="{CAE212F1-CA91-49C9-BFDF-69730654507F}" destId="{114A4F1D-4964-4964-9EA7-99A76115A9BE}" srcOrd="0" destOrd="0" presId="urn:microsoft.com/office/officeart/2005/8/layout/cycle1"/>
    <dgm:cxn modelId="{61D7AF2A-3FD2-40B9-89A6-D90B6E98171C}" type="presOf" srcId="{3FF59731-E8AE-4E4E-A017-0DB14B7E485F}" destId="{6A308E06-DC9F-4E4B-9EE2-975790F68BE8}" srcOrd="0" destOrd="0" presId="urn:microsoft.com/office/officeart/2005/8/layout/cycle1"/>
    <dgm:cxn modelId="{ACDC5A30-8F25-46C6-BFC2-8C13BCAA5E6F}" srcId="{49C3D144-A5B2-4CB8-8A72-9A5CC05D71D8}" destId="{FF15E124-8045-4EC8-8F36-1FE7088F2320}" srcOrd="1" destOrd="0" parTransId="{BAB68FBA-F9F0-4107-BD1C-09AC375FD0B2}" sibTransId="{F78C1317-7B2F-4406-839F-073758DE2300}"/>
    <dgm:cxn modelId="{00A1FF3E-5C6C-492C-BF9C-E1DE9558CB29}" type="presOf" srcId="{35D09B14-91A1-4DAE-A2C3-3DA6F07A84A1}" destId="{7CB9413A-7565-4B84-9D51-4E9CFE592393}" srcOrd="0" destOrd="0" presId="urn:microsoft.com/office/officeart/2005/8/layout/cycle1"/>
    <dgm:cxn modelId="{CCB2A55D-2801-4EC9-99AB-BC26187672F5}" srcId="{49C3D144-A5B2-4CB8-8A72-9A5CC05D71D8}" destId="{7089D977-4FF1-45A7-B9CE-D06D4921EF2E}" srcOrd="4" destOrd="0" parTransId="{03ECAB6B-3D85-4D10-8383-77FCEE2ECB78}" sibTransId="{D6FAB55A-21EF-485A-AE88-641E98366512}"/>
    <dgm:cxn modelId="{2877EE61-8818-47DB-A5F1-C406C9F7BBAE}" type="presOf" srcId="{7089D977-4FF1-45A7-B9CE-D06D4921EF2E}" destId="{5BE3B250-17D7-4DFF-A284-0B9D3E6432D6}" srcOrd="0" destOrd="0" presId="urn:microsoft.com/office/officeart/2005/8/layout/cycle1"/>
    <dgm:cxn modelId="{56BCF161-73F3-4DC0-9149-FEE71EFAA1DE}" type="presOf" srcId="{11541F39-7A9D-40CD-AB51-3D33F49346D4}" destId="{CF45529B-8B26-4BF1-A471-16918319FD18}" srcOrd="0" destOrd="0" presId="urn:microsoft.com/office/officeart/2005/8/layout/cycle1"/>
    <dgm:cxn modelId="{F55B376B-9BCC-44CD-998E-C8DEA3B5CB09}" srcId="{49C3D144-A5B2-4CB8-8A72-9A5CC05D71D8}" destId="{DDAAC724-3096-4BA7-B011-44D644C796E1}" srcOrd="6" destOrd="0" parTransId="{44B75BC9-CC70-4A40-8824-B16B5FC43815}" sibTransId="{B0A6C285-D681-4E0B-BD2F-4B705FC7A848}"/>
    <dgm:cxn modelId="{2A5AD64C-0CFB-42CB-8832-6E102AF16CD8}" type="presOf" srcId="{E0330140-DEE7-4AB9-804F-C256A0608A2E}" destId="{0C016736-08B0-4B5F-BF7E-C0FBFA201F68}" srcOrd="0" destOrd="0" presId="urn:microsoft.com/office/officeart/2005/8/layout/cycle1"/>
    <dgm:cxn modelId="{60EC9B6D-C557-4737-92A6-5D655C132A7A}" type="presOf" srcId="{B0A6C285-D681-4E0B-BD2F-4B705FC7A848}" destId="{D9EC8BF5-4D44-4FA5-81C8-5036CF637CBF}" srcOrd="0" destOrd="0" presId="urn:microsoft.com/office/officeart/2005/8/layout/cycle1"/>
    <dgm:cxn modelId="{D87DA975-C31F-487C-9493-C2AF4A81288D}" type="presOf" srcId="{101ECDA5-A95A-4EE6-B42F-4CC6DAD5F6F9}" destId="{9027B70A-F727-423E-BB64-603B0B1B971F}" srcOrd="0" destOrd="0" presId="urn:microsoft.com/office/officeart/2005/8/layout/cycle1"/>
    <dgm:cxn modelId="{E6BD8283-F3AF-490A-89E2-80D37A5418FE}" srcId="{49C3D144-A5B2-4CB8-8A72-9A5CC05D71D8}" destId="{E0330140-DEE7-4AB9-804F-C256A0608A2E}" srcOrd="0" destOrd="0" parTransId="{74537730-5450-40CD-BA52-F1B6F47E297A}" sibTransId="{F70B2C1C-4867-4155-9F76-57A4CD9E1FF2}"/>
    <dgm:cxn modelId="{6A5B268F-52AB-48A9-A82F-FDC77072BC0E}" type="presOf" srcId="{D6FAB55A-21EF-485A-AE88-641E98366512}" destId="{C621D2FC-9A80-409C-8148-AD98D0C70314}" srcOrd="0" destOrd="0" presId="urn:microsoft.com/office/officeart/2005/8/layout/cycle1"/>
    <dgm:cxn modelId="{36C2E0A3-382D-401A-AD8F-569526556078}" type="presOf" srcId="{92F3065A-F4FB-4EAC-9595-3AC78EAE6F5E}" destId="{880D306C-E240-4F48-B5BC-1A91BD9745A1}" srcOrd="0" destOrd="0" presId="urn:microsoft.com/office/officeart/2005/8/layout/cycle1"/>
    <dgm:cxn modelId="{E74019B3-8B45-4DAB-A648-A8E659AF1113}" type="presOf" srcId="{49C3D144-A5B2-4CB8-8A72-9A5CC05D71D8}" destId="{88560018-8EA4-421B-BE55-E4CEC706AE52}" srcOrd="0" destOrd="0" presId="urn:microsoft.com/office/officeart/2005/8/layout/cycle1"/>
    <dgm:cxn modelId="{9BD98FC9-38C3-4A98-9F1F-BD0A3AA89575}" type="presOf" srcId="{DDAAC724-3096-4BA7-B011-44D644C796E1}" destId="{1B1B7C35-F8B5-4936-A6D7-DBE08DFFE599}" srcOrd="0" destOrd="0" presId="urn:microsoft.com/office/officeart/2005/8/layout/cycle1"/>
    <dgm:cxn modelId="{249A1DCF-42E7-4ACA-9039-737A02D9F7F7}" srcId="{49C3D144-A5B2-4CB8-8A72-9A5CC05D71D8}" destId="{11541F39-7A9D-40CD-AB51-3D33F49346D4}" srcOrd="5" destOrd="0" parTransId="{AE9FC9B9-4232-407C-A829-BC5257FB0580}" sibTransId="{92F3065A-F4FB-4EAC-9595-3AC78EAE6F5E}"/>
    <dgm:cxn modelId="{47E228D8-B5BA-4C81-BE75-D96507230E0F}" type="presOf" srcId="{F78C1317-7B2F-4406-839F-073758DE2300}" destId="{77A492FB-B945-405F-BD51-B1553AAE2DC2}" srcOrd="0" destOrd="0" presId="urn:microsoft.com/office/officeart/2005/8/layout/cycle1"/>
    <dgm:cxn modelId="{E97974D9-F4B3-4E02-B341-A12065761AB0}" type="presOf" srcId="{F70B2C1C-4867-4155-9F76-57A4CD9E1FF2}" destId="{7E0AA3DA-93A4-4186-B2C4-964A24E81B83}" srcOrd="0" destOrd="0" presId="urn:microsoft.com/office/officeart/2005/8/layout/cycle1"/>
    <dgm:cxn modelId="{D220CBE2-E999-4026-B535-7C7AAF5850D4}" srcId="{49C3D144-A5B2-4CB8-8A72-9A5CC05D71D8}" destId="{3FF59731-E8AE-4E4E-A017-0DB14B7E485F}" srcOrd="2" destOrd="0" parTransId="{9F09F3F2-E008-4371-9A97-B03CDD6115C9}" sibTransId="{101ECDA5-A95A-4EE6-B42F-4CC6DAD5F6F9}"/>
    <dgm:cxn modelId="{62AC08EC-1B46-4A45-967C-BF2645E78D44}" srcId="{49C3D144-A5B2-4CB8-8A72-9A5CC05D71D8}" destId="{35D09B14-91A1-4DAE-A2C3-3DA6F07A84A1}" srcOrd="3" destOrd="0" parTransId="{C907A61C-6B55-4CE2-96DB-44F35934EC89}" sibTransId="{CAE212F1-CA91-49C9-BFDF-69730654507F}"/>
    <dgm:cxn modelId="{B77319F6-13B7-4B40-974D-DCDDAEA48F86}" type="presOf" srcId="{FF15E124-8045-4EC8-8F36-1FE7088F2320}" destId="{3524CD22-1BA6-4D47-A354-081515E7F7B0}" srcOrd="0" destOrd="0" presId="urn:microsoft.com/office/officeart/2005/8/layout/cycle1"/>
    <dgm:cxn modelId="{3D89F4D8-2084-4B35-ADC0-058530CEDAAE}" type="presParOf" srcId="{88560018-8EA4-421B-BE55-E4CEC706AE52}" destId="{A600694A-A5B9-4D11-BC80-18D3DB937EEE}" srcOrd="0" destOrd="0" presId="urn:microsoft.com/office/officeart/2005/8/layout/cycle1"/>
    <dgm:cxn modelId="{009DFC6C-055B-4899-A516-7B3B80176023}" type="presParOf" srcId="{88560018-8EA4-421B-BE55-E4CEC706AE52}" destId="{0C016736-08B0-4B5F-BF7E-C0FBFA201F68}" srcOrd="1" destOrd="0" presId="urn:microsoft.com/office/officeart/2005/8/layout/cycle1"/>
    <dgm:cxn modelId="{BE868920-91FD-4D14-8814-ED2E24765B59}" type="presParOf" srcId="{88560018-8EA4-421B-BE55-E4CEC706AE52}" destId="{7E0AA3DA-93A4-4186-B2C4-964A24E81B83}" srcOrd="2" destOrd="0" presId="urn:microsoft.com/office/officeart/2005/8/layout/cycle1"/>
    <dgm:cxn modelId="{64648FF8-D2A6-459B-9906-6428460389A5}" type="presParOf" srcId="{88560018-8EA4-421B-BE55-E4CEC706AE52}" destId="{76793DB6-4C2F-4A28-B067-317E82FD39EB}" srcOrd="3" destOrd="0" presId="urn:microsoft.com/office/officeart/2005/8/layout/cycle1"/>
    <dgm:cxn modelId="{272966BB-BFFD-4E51-B04B-0AA561ADB21D}" type="presParOf" srcId="{88560018-8EA4-421B-BE55-E4CEC706AE52}" destId="{3524CD22-1BA6-4D47-A354-081515E7F7B0}" srcOrd="4" destOrd="0" presId="urn:microsoft.com/office/officeart/2005/8/layout/cycle1"/>
    <dgm:cxn modelId="{21ACF11E-10C7-4542-BF4B-C6AED9E34AA2}" type="presParOf" srcId="{88560018-8EA4-421B-BE55-E4CEC706AE52}" destId="{77A492FB-B945-405F-BD51-B1553AAE2DC2}" srcOrd="5" destOrd="0" presId="urn:microsoft.com/office/officeart/2005/8/layout/cycle1"/>
    <dgm:cxn modelId="{F6A571FB-7FBF-4C72-86D8-B0B1D02E3F74}" type="presParOf" srcId="{88560018-8EA4-421B-BE55-E4CEC706AE52}" destId="{F85AFBD3-EC0E-4440-B965-CAAA9CB32323}" srcOrd="6" destOrd="0" presId="urn:microsoft.com/office/officeart/2005/8/layout/cycle1"/>
    <dgm:cxn modelId="{053A1747-EC22-4609-9A49-B2C7CECAAA22}" type="presParOf" srcId="{88560018-8EA4-421B-BE55-E4CEC706AE52}" destId="{6A308E06-DC9F-4E4B-9EE2-975790F68BE8}" srcOrd="7" destOrd="0" presId="urn:microsoft.com/office/officeart/2005/8/layout/cycle1"/>
    <dgm:cxn modelId="{76634C29-5B8E-4C92-A3AD-8D2B08B18A2E}" type="presParOf" srcId="{88560018-8EA4-421B-BE55-E4CEC706AE52}" destId="{9027B70A-F727-423E-BB64-603B0B1B971F}" srcOrd="8" destOrd="0" presId="urn:microsoft.com/office/officeart/2005/8/layout/cycle1"/>
    <dgm:cxn modelId="{F13202D9-20D8-41D7-9C32-0EF59FCD5F4B}" type="presParOf" srcId="{88560018-8EA4-421B-BE55-E4CEC706AE52}" destId="{3CC266C0-DFB7-492A-8768-19FD0EDD16BD}" srcOrd="9" destOrd="0" presId="urn:microsoft.com/office/officeart/2005/8/layout/cycle1"/>
    <dgm:cxn modelId="{CEF3C09A-B4CB-4D77-814F-B4FD785E92D9}" type="presParOf" srcId="{88560018-8EA4-421B-BE55-E4CEC706AE52}" destId="{7CB9413A-7565-4B84-9D51-4E9CFE592393}" srcOrd="10" destOrd="0" presId="urn:microsoft.com/office/officeart/2005/8/layout/cycle1"/>
    <dgm:cxn modelId="{0AD290AC-58AE-4C08-B782-286E1823C040}" type="presParOf" srcId="{88560018-8EA4-421B-BE55-E4CEC706AE52}" destId="{114A4F1D-4964-4964-9EA7-99A76115A9BE}" srcOrd="11" destOrd="0" presId="urn:microsoft.com/office/officeart/2005/8/layout/cycle1"/>
    <dgm:cxn modelId="{FF8A4F84-369A-4DCB-930B-36A20C1220CC}" type="presParOf" srcId="{88560018-8EA4-421B-BE55-E4CEC706AE52}" destId="{E6D3B2F5-8493-4F87-8B9B-76EB92413BB6}" srcOrd="12" destOrd="0" presId="urn:microsoft.com/office/officeart/2005/8/layout/cycle1"/>
    <dgm:cxn modelId="{E45B1FEA-23BE-4EE2-9C69-71A568BA1A3D}" type="presParOf" srcId="{88560018-8EA4-421B-BE55-E4CEC706AE52}" destId="{5BE3B250-17D7-4DFF-A284-0B9D3E6432D6}" srcOrd="13" destOrd="0" presId="urn:microsoft.com/office/officeart/2005/8/layout/cycle1"/>
    <dgm:cxn modelId="{EBB35C30-635F-4AAF-ADBB-62D0AB1B6F2A}" type="presParOf" srcId="{88560018-8EA4-421B-BE55-E4CEC706AE52}" destId="{C621D2FC-9A80-409C-8148-AD98D0C70314}" srcOrd="14" destOrd="0" presId="urn:microsoft.com/office/officeart/2005/8/layout/cycle1"/>
    <dgm:cxn modelId="{FCDC7833-1606-46A7-A2CE-E43645E100AC}" type="presParOf" srcId="{88560018-8EA4-421B-BE55-E4CEC706AE52}" destId="{A59C4C20-6766-4E07-BBC0-65050912D4C6}" srcOrd="15" destOrd="0" presId="urn:microsoft.com/office/officeart/2005/8/layout/cycle1"/>
    <dgm:cxn modelId="{81DA39BA-189A-4242-9345-28F5BF02B3D9}" type="presParOf" srcId="{88560018-8EA4-421B-BE55-E4CEC706AE52}" destId="{CF45529B-8B26-4BF1-A471-16918319FD18}" srcOrd="16" destOrd="0" presId="urn:microsoft.com/office/officeart/2005/8/layout/cycle1"/>
    <dgm:cxn modelId="{F029DF43-06C9-459A-AD82-90FC94D058A9}" type="presParOf" srcId="{88560018-8EA4-421B-BE55-E4CEC706AE52}" destId="{880D306C-E240-4F48-B5BC-1A91BD9745A1}" srcOrd="17" destOrd="0" presId="urn:microsoft.com/office/officeart/2005/8/layout/cycle1"/>
    <dgm:cxn modelId="{2CCC6656-4ACF-40B0-A15D-3A45ED4CA3D0}" type="presParOf" srcId="{88560018-8EA4-421B-BE55-E4CEC706AE52}" destId="{EE0A3831-FFF5-4663-A62B-E04BBE427881}" srcOrd="18" destOrd="0" presId="urn:microsoft.com/office/officeart/2005/8/layout/cycle1"/>
    <dgm:cxn modelId="{4B146025-6339-422C-B855-07E7D53E5181}" type="presParOf" srcId="{88560018-8EA4-421B-BE55-E4CEC706AE52}" destId="{1B1B7C35-F8B5-4936-A6D7-DBE08DFFE599}" srcOrd="19" destOrd="0" presId="urn:microsoft.com/office/officeart/2005/8/layout/cycle1"/>
    <dgm:cxn modelId="{D2BD45D6-AE2F-4CA8-9494-0E79E7226CB5}" type="presParOf" srcId="{88560018-8EA4-421B-BE55-E4CEC706AE52}" destId="{D9EC8BF5-4D44-4FA5-81C8-5036CF637CBF}" srcOrd="20"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016736-08B0-4B5F-BF7E-C0FBFA201F68}">
      <dsp:nvSpPr>
        <dsp:cNvPr id="0" name=""/>
        <dsp:cNvSpPr/>
      </dsp:nvSpPr>
      <dsp:spPr>
        <a:xfrm>
          <a:off x="4820991" y="946"/>
          <a:ext cx="1154343" cy="9798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Many dead were raised</a:t>
          </a:r>
        </a:p>
      </dsp:txBody>
      <dsp:txXfrm>
        <a:off x="4820991" y="946"/>
        <a:ext cx="1154343" cy="979809"/>
      </dsp:txXfrm>
    </dsp:sp>
    <dsp:sp modelId="{7E0AA3DA-93A4-4186-B2C4-964A24E81B83}">
      <dsp:nvSpPr>
        <dsp:cNvPr id="0" name=""/>
        <dsp:cNvSpPr/>
      </dsp:nvSpPr>
      <dsp:spPr>
        <a:xfrm>
          <a:off x="1849631" y="53082"/>
          <a:ext cx="5074804" cy="5074804"/>
        </a:xfrm>
        <a:prstGeom prst="circularArrow">
          <a:avLst>
            <a:gd name="adj1" fmla="val 3765"/>
            <a:gd name="adj2" fmla="val 234920"/>
            <a:gd name="adj3" fmla="val 19826574"/>
            <a:gd name="adj4" fmla="val 18777905"/>
            <a:gd name="adj5" fmla="val 4392"/>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524CD22-1BA6-4D47-A354-081515E7F7B0}">
      <dsp:nvSpPr>
        <dsp:cNvPr id="0" name=""/>
        <dsp:cNvSpPr/>
      </dsp:nvSpPr>
      <dsp:spPr>
        <a:xfrm>
          <a:off x="6169117" y="1582013"/>
          <a:ext cx="979809" cy="9798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a:t>Jesus </a:t>
          </a:r>
          <a:r>
            <a:rPr lang="en-US" sz="1400" b="1" kern="1200" dirty="0"/>
            <a:t>triumphal entry</a:t>
          </a:r>
        </a:p>
      </dsp:txBody>
      <dsp:txXfrm>
        <a:off x="6169117" y="1582013"/>
        <a:ext cx="979809" cy="979809"/>
      </dsp:txXfrm>
    </dsp:sp>
    <dsp:sp modelId="{77A492FB-B945-405F-BD51-B1553AAE2DC2}">
      <dsp:nvSpPr>
        <dsp:cNvPr id="0" name=""/>
        <dsp:cNvSpPr/>
      </dsp:nvSpPr>
      <dsp:spPr>
        <a:xfrm>
          <a:off x="1849631" y="53082"/>
          <a:ext cx="5074804" cy="5074804"/>
        </a:xfrm>
        <a:prstGeom prst="circularArrow">
          <a:avLst>
            <a:gd name="adj1" fmla="val 3765"/>
            <a:gd name="adj2" fmla="val 234920"/>
            <a:gd name="adj3" fmla="val 1229697"/>
            <a:gd name="adj4" fmla="val 21557718"/>
            <a:gd name="adj5" fmla="val 4392"/>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308E06-DC9F-4E4B-9EE2-975790F68BE8}">
      <dsp:nvSpPr>
        <dsp:cNvPr id="0" name=""/>
        <dsp:cNvSpPr/>
      </dsp:nvSpPr>
      <dsp:spPr>
        <a:xfrm>
          <a:off x="5631855" y="3553571"/>
          <a:ext cx="1154343" cy="9798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Jesus crucified</a:t>
          </a:r>
        </a:p>
      </dsp:txBody>
      <dsp:txXfrm>
        <a:off x="5631855" y="3553571"/>
        <a:ext cx="1154343" cy="979809"/>
      </dsp:txXfrm>
    </dsp:sp>
    <dsp:sp modelId="{9027B70A-F727-423E-BB64-603B0B1B971F}">
      <dsp:nvSpPr>
        <dsp:cNvPr id="0" name=""/>
        <dsp:cNvSpPr/>
      </dsp:nvSpPr>
      <dsp:spPr>
        <a:xfrm>
          <a:off x="1849631" y="53082"/>
          <a:ext cx="5074804" cy="5074804"/>
        </a:xfrm>
        <a:prstGeom prst="circularArrow">
          <a:avLst>
            <a:gd name="adj1" fmla="val 3765"/>
            <a:gd name="adj2" fmla="val 234920"/>
            <a:gd name="adj3" fmla="val 4304704"/>
            <a:gd name="adj4" fmla="val 3388916"/>
            <a:gd name="adj5" fmla="val 4392"/>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B9413A-7565-4B84-9D51-4E9CFE592393}">
      <dsp:nvSpPr>
        <dsp:cNvPr id="0" name=""/>
        <dsp:cNvSpPr/>
      </dsp:nvSpPr>
      <dsp:spPr>
        <a:xfrm>
          <a:off x="3809861" y="4430997"/>
          <a:ext cx="1154343" cy="9798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3 hours of darkness </a:t>
          </a:r>
        </a:p>
      </dsp:txBody>
      <dsp:txXfrm>
        <a:off x="3809861" y="4430997"/>
        <a:ext cx="1154343" cy="979809"/>
      </dsp:txXfrm>
    </dsp:sp>
    <dsp:sp modelId="{114A4F1D-4964-4964-9EA7-99A76115A9BE}">
      <dsp:nvSpPr>
        <dsp:cNvPr id="0" name=""/>
        <dsp:cNvSpPr/>
      </dsp:nvSpPr>
      <dsp:spPr>
        <a:xfrm>
          <a:off x="1909348" y="69195"/>
          <a:ext cx="5074804" cy="5074804"/>
        </a:xfrm>
        <a:prstGeom prst="circularArrow">
          <a:avLst>
            <a:gd name="adj1" fmla="val 3765"/>
            <a:gd name="adj2" fmla="val 234920"/>
            <a:gd name="adj3" fmla="val 7251430"/>
            <a:gd name="adj4" fmla="val 6351623"/>
            <a:gd name="adj5" fmla="val 4392"/>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BE3B250-17D7-4DFF-A284-0B9D3E6432D6}">
      <dsp:nvSpPr>
        <dsp:cNvPr id="0" name=""/>
        <dsp:cNvSpPr/>
      </dsp:nvSpPr>
      <dsp:spPr>
        <a:xfrm>
          <a:off x="2003573" y="3541046"/>
          <a:ext cx="1154343" cy="9798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Earthquake </a:t>
          </a:r>
        </a:p>
      </dsp:txBody>
      <dsp:txXfrm>
        <a:off x="2003573" y="3541046"/>
        <a:ext cx="1154343" cy="979809"/>
      </dsp:txXfrm>
    </dsp:sp>
    <dsp:sp modelId="{C621D2FC-9A80-409C-8148-AD98D0C70314}">
      <dsp:nvSpPr>
        <dsp:cNvPr id="0" name=""/>
        <dsp:cNvSpPr/>
      </dsp:nvSpPr>
      <dsp:spPr>
        <a:xfrm>
          <a:off x="1849730" y="5459"/>
          <a:ext cx="5074804" cy="5074804"/>
        </a:xfrm>
        <a:prstGeom prst="circularArrow">
          <a:avLst>
            <a:gd name="adj1" fmla="val 3765"/>
            <a:gd name="adj2" fmla="val 234920"/>
            <a:gd name="adj3" fmla="val 10537107"/>
            <a:gd name="adj4" fmla="val 9278306"/>
            <a:gd name="adj5" fmla="val 4392"/>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45529B-8B26-4BF1-A471-16918319FD18}">
      <dsp:nvSpPr>
        <dsp:cNvPr id="0" name=""/>
        <dsp:cNvSpPr/>
      </dsp:nvSpPr>
      <dsp:spPr>
        <a:xfrm>
          <a:off x="1537872" y="1582013"/>
          <a:ext cx="1154343" cy="9798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Veil of temple torn in two </a:t>
          </a:r>
        </a:p>
      </dsp:txBody>
      <dsp:txXfrm>
        <a:off x="1537872" y="1582013"/>
        <a:ext cx="1154343" cy="979809"/>
      </dsp:txXfrm>
    </dsp:sp>
    <dsp:sp modelId="{880D306C-E240-4F48-B5BC-1A91BD9745A1}">
      <dsp:nvSpPr>
        <dsp:cNvPr id="0" name=""/>
        <dsp:cNvSpPr/>
      </dsp:nvSpPr>
      <dsp:spPr>
        <a:xfrm>
          <a:off x="1849631" y="53082"/>
          <a:ext cx="5074804" cy="5074804"/>
        </a:xfrm>
        <a:prstGeom prst="circularArrow">
          <a:avLst>
            <a:gd name="adj1" fmla="val 3765"/>
            <a:gd name="adj2" fmla="val 234920"/>
            <a:gd name="adj3" fmla="val 13387175"/>
            <a:gd name="adj4" fmla="val 12338506"/>
            <a:gd name="adj5" fmla="val 4392"/>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B1B7C35-F8B5-4936-A6D7-DBE08DFFE599}">
      <dsp:nvSpPr>
        <dsp:cNvPr id="0" name=""/>
        <dsp:cNvSpPr/>
      </dsp:nvSpPr>
      <dsp:spPr>
        <a:xfrm>
          <a:off x="2798731" y="946"/>
          <a:ext cx="1154343" cy="9798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Jesus raised from dead</a:t>
          </a:r>
        </a:p>
      </dsp:txBody>
      <dsp:txXfrm>
        <a:off x="2798731" y="946"/>
        <a:ext cx="1154343" cy="979809"/>
      </dsp:txXfrm>
    </dsp:sp>
    <dsp:sp modelId="{D9EC8BF5-4D44-4FA5-81C8-5036CF637CBF}">
      <dsp:nvSpPr>
        <dsp:cNvPr id="0" name=""/>
        <dsp:cNvSpPr/>
      </dsp:nvSpPr>
      <dsp:spPr>
        <a:xfrm>
          <a:off x="1849631" y="53082"/>
          <a:ext cx="5074804" cy="5074804"/>
        </a:xfrm>
        <a:prstGeom prst="circularArrow">
          <a:avLst>
            <a:gd name="adj1" fmla="val 3765"/>
            <a:gd name="adj2" fmla="val 234920"/>
            <a:gd name="adj3" fmla="val 16608998"/>
            <a:gd name="adj4" fmla="val 15556082"/>
            <a:gd name="adj5" fmla="val 4392"/>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4/1/2024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1</a:t>
            </a:fld>
            <a:endParaRPr lang="en-US"/>
          </a:p>
        </p:txBody>
      </p:sp>
    </p:spTree>
    <p:extLst>
      <p:ext uri="{BB962C8B-B14F-4D97-AF65-F5344CB8AC3E}">
        <p14:creationId xmlns:p14="http://schemas.microsoft.com/office/powerpoint/2010/main" val="25101696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10</a:t>
            </a:fld>
            <a:endParaRPr lang="en-US"/>
          </a:p>
        </p:txBody>
      </p:sp>
    </p:spTree>
    <p:extLst>
      <p:ext uri="{BB962C8B-B14F-4D97-AF65-F5344CB8AC3E}">
        <p14:creationId xmlns:p14="http://schemas.microsoft.com/office/powerpoint/2010/main" val="34198809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11</a:t>
            </a:fld>
            <a:endParaRPr lang="en-US"/>
          </a:p>
        </p:txBody>
      </p:sp>
    </p:spTree>
    <p:extLst>
      <p:ext uri="{BB962C8B-B14F-4D97-AF65-F5344CB8AC3E}">
        <p14:creationId xmlns:p14="http://schemas.microsoft.com/office/powerpoint/2010/main" val="22469409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12</a:t>
            </a:fld>
            <a:endParaRPr lang="en-US"/>
          </a:p>
        </p:txBody>
      </p:sp>
    </p:spTree>
    <p:extLst>
      <p:ext uri="{BB962C8B-B14F-4D97-AF65-F5344CB8AC3E}">
        <p14:creationId xmlns:p14="http://schemas.microsoft.com/office/powerpoint/2010/main" val="12405711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13</a:t>
            </a:fld>
            <a:endParaRPr lang="en-US"/>
          </a:p>
        </p:txBody>
      </p:sp>
    </p:spTree>
    <p:extLst>
      <p:ext uri="{BB962C8B-B14F-4D97-AF65-F5344CB8AC3E}">
        <p14:creationId xmlns:p14="http://schemas.microsoft.com/office/powerpoint/2010/main" val="16147344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14</a:t>
            </a:fld>
            <a:endParaRPr lang="en-US"/>
          </a:p>
        </p:txBody>
      </p:sp>
    </p:spTree>
    <p:extLst>
      <p:ext uri="{BB962C8B-B14F-4D97-AF65-F5344CB8AC3E}">
        <p14:creationId xmlns:p14="http://schemas.microsoft.com/office/powerpoint/2010/main" val="2801056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15</a:t>
            </a:fld>
            <a:endParaRPr lang="en-US"/>
          </a:p>
        </p:txBody>
      </p:sp>
    </p:spTree>
    <p:extLst>
      <p:ext uri="{BB962C8B-B14F-4D97-AF65-F5344CB8AC3E}">
        <p14:creationId xmlns:p14="http://schemas.microsoft.com/office/powerpoint/2010/main" val="4159720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2</a:t>
            </a:fld>
            <a:endParaRPr lang="en-US"/>
          </a:p>
        </p:txBody>
      </p:sp>
    </p:spTree>
    <p:extLst>
      <p:ext uri="{BB962C8B-B14F-4D97-AF65-F5344CB8AC3E}">
        <p14:creationId xmlns:p14="http://schemas.microsoft.com/office/powerpoint/2010/main" val="1561110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3</a:t>
            </a:fld>
            <a:endParaRPr lang="en-US"/>
          </a:p>
        </p:txBody>
      </p:sp>
    </p:spTree>
    <p:extLst>
      <p:ext uri="{BB962C8B-B14F-4D97-AF65-F5344CB8AC3E}">
        <p14:creationId xmlns:p14="http://schemas.microsoft.com/office/powerpoint/2010/main" val="1214398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4</a:t>
            </a:fld>
            <a:endParaRPr lang="en-US"/>
          </a:p>
        </p:txBody>
      </p:sp>
    </p:spTree>
    <p:extLst>
      <p:ext uri="{BB962C8B-B14F-4D97-AF65-F5344CB8AC3E}">
        <p14:creationId xmlns:p14="http://schemas.microsoft.com/office/powerpoint/2010/main" val="656677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5</a:t>
            </a:fld>
            <a:endParaRPr lang="en-US"/>
          </a:p>
        </p:txBody>
      </p:sp>
    </p:spTree>
    <p:extLst>
      <p:ext uri="{BB962C8B-B14F-4D97-AF65-F5344CB8AC3E}">
        <p14:creationId xmlns:p14="http://schemas.microsoft.com/office/powerpoint/2010/main" val="40051473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6</a:t>
            </a:fld>
            <a:endParaRPr lang="en-US"/>
          </a:p>
        </p:txBody>
      </p:sp>
    </p:spTree>
    <p:extLst>
      <p:ext uri="{BB962C8B-B14F-4D97-AF65-F5344CB8AC3E}">
        <p14:creationId xmlns:p14="http://schemas.microsoft.com/office/powerpoint/2010/main" val="3672375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7</a:t>
            </a:fld>
            <a:endParaRPr lang="en-US"/>
          </a:p>
        </p:txBody>
      </p:sp>
    </p:spTree>
    <p:extLst>
      <p:ext uri="{BB962C8B-B14F-4D97-AF65-F5344CB8AC3E}">
        <p14:creationId xmlns:p14="http://schemas.microsoft.com/office/powerpoint/2010/main" val="2733963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8</a:t>
            </a:fld>
            <a:endParaRPr lang="en-US"/>
          </a:p>
        </p:txBody>
      </p:sp>
    </p:spTree>
    <p:extLst>
      <p:ext uri="{BB962C8B-B14F-4D97-AF65-F5344CB8AC3E}">
        <p14:creationId xmlns:p14="http://schemas.microsoft.com/office/powerpoint/2010/main" val="41370365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9</a:t>
            </a:fld>
            <a:endParaRPr lang="en-US"/>
          </a:p>
        </p:txBody>
      </p:sp>
    </p:spTree>
    <p:extLst>
      <p:ext uri="{BB962C8B-B14F-4D97-AF65-F5344CB8AC3E}">
        <p14:creationId xmlns:p14="http://schemas.microsoft.com/office/powerpoint/2010/main" val="1769832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CC94D34-2147-410B-B9A6-BB0C078A7A2A}"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EBE9B-37E4-45E8-B2ED-08E3B37C37D4}" type="slidenum">
              <a:rPr lang="en-US" smtClean="0"/>
              <a:t>‹#›</a:t>
            </a:fld>
            <a:endParaRPr lang="en-US"/>
          </a:p>
        </p:txBody>
      </p:sp>
    </p:spTree>
    <p:extLst>
      <p:ext uri="{BB962C8B-B14F-4D97-AF65-F5344CB8AC3E}">
        <p14:creationId xmlns:p14="http://schemas.microsoft.com/office/powerpoint/2010/main" val="3069879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C94D34-2147-410B-B9A6-BB0C078A7A2A}"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EBE9B-37E4-45E8-B2ED-08E3B37C37D4}" type="slidenum">
              <a:rPr lang="en-US" smtClean="0"/>
              <a:t>‹#›</a:t>
            </a:fld>
            <a:endParaRPr lang="en-US"/>
          </a:p>
        </p:txBody>
      </p:sp>
    </p:spTree>
    <p:extLst>
      <p:ext uri="{BB962C8B-B14F-4D97-AF65-F5344CB8AC3E}">
        <p14:creationId xmlns:p14="http://schemas.microsoft.com/office/powerpoint/2010/main" val="2627552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C94D34-2147-410B-B9A6-BB0C078A7A2A}"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EBE9B-37E4-45E8-B2ED-08E3B37C37D4}" type="slidenum">
              <a:rPr lang="en-US" smtClean="0"/>
              <a:t>‹#›</a:t>
            </a:fld>
            <a:endParaRPr lang="en-US"/>
          </a:p>
        </p:txBody>
      </p:sp>
    </p:spTree>
    <p:extLst>
      <p:ext uri="{BB962C8B-B14F-4D97-AF65-F5344CB8AC3E}">
        <p14:creationId xmlns:p14="http://schemas.microsoft.com/office/powerpoint/2010/main" val="6972344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CC94D34-2147-410B-B9A6-BB0C078A7A2A}"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EBE9B-37E4-45E8-B2ED-08E3B37C37D4}" type="slidenum">
              <a:rPr lang="en-US" smtClean="0"/>
              <a:t>‹#›</a:t>
            </a:fld>
            <a:endParaRPr lang="en-US"/>
          </a:p>
        </p:txBody>
      </p:sp>
    </p:spTree>
    <p:extLst>
      <p:ext uri="{BB962C8B-B14F-4D97-AF65-F5344CB8AC3E}">
        <p14:creationId xmlns:p14="http://schemas.microsoft.com/office/powerpoint/2010/main" val="27542387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C94D34-2147-410B-B9A6-BB0C078A7A2A}"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EBE9B-37E4-45E8-B2ED-08E3B37C37D4}" type="slidenum">
              <a:rPr lang="en-US" smtClean="0"/>
              <a:t>‹#›</a:t>
            </a:fld>
            <a:endParaRPr lang="en-US"/>
          </a:p>
        </p:txBody>
      </p:sp>
    </p:spTree>
    <p:extLst>
      <p:ext uri="{BB962C8B-B14F-4D97-AF65-F5344CB8AC3E}">
        <p14:creationId xmlns:p14="http://schemas.microsoft.com/office/powerpoint/2010/main" val="26584427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C94D34-2147-410B-B9A6-BB0C078A7A2A}"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EBE9B-37E4-45E8-B2ED-08E3B37C37D4}" type="slidenum">
              <a:rPr lang="en-US" smtClean="0"/>
              <a:t>‹#›</a:t>
            </a:fld>
            <a:endParaRPr lang="en-US"/>
          </a:p>
        </p:txBody>
      </p:sp>
    </p:spTree>
    <p:extLst>
      <p:ext uri="{BB962C8B-B14F-4D97-AF65-F5344CB8AC3E}">
        <p14:creationId xmlns:p14="http://schemas.microsoft.com/office/powerpoint/2010/main" val="28521387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CC94D34-2147-410B-B9A6-BB0C078A7A2A}" type="datetimeFigureOut">
              <a:rPr lang="en-US" smtClean="0"/>
              <a:t>4/1/2024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0EBE9B-37E4-45E8-B2ED-08E3B37C37D4}" type="slidenum">
              <a:rPr lang="en-US" smtClean="0"/>
              <a:t>‹#›</a:t>
            </a:fld>
            <a:endParaRPr lang="en-US"/>
          </a:p>
        </p:txBody>
      </p:sp>
    </p:spTree>
    <p:extLst>
      <p:ext uri="{BB962C8B-B14F-4D97-AF65-F5344CB8AC3E}">
        <p14:creationId xmlns:p14="http://schemas.microsoft.com/office/powerpoint/2010/main" val="33554270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C94D34-2147-410B-B9A6-BB0C078A7A2A}" type="datetimeFigureOut">
              <a:rPr lang="en-US" smtClean="0"/>
              <a:t>4/1/2024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0EBE9B-37E4-45E8-B2ED-08E3B37C37D4}" type="slidenum">
              <a:rPr lang="en-US" smtClean="0"/>
              <a:t>‹#›</a:t>
            </a:fld>
            <a:endParaRPr lang="en-US"/>
          </a:p>
        </p:txBody>
      </p:sp>
    </p:spTree>
    <p:extLst>
      <p:ext uri="{BB962C8B-B14F-4D97-AF65-F5344CB8AC3E}">
        <p14:creationId xmlns:p14="http://schemas.microsoft.com/office/powerpoint/2010/main" val="38403716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C94D34-2147-410B-B9A6-BB0C078A7A2A}" type="datetimeFigureOut">
              <a:rPr lang="en-US" smtClean="0"/>
              <a:t>4/1/2024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0EBE9B-37E4-45E8-B2ED-08E3B37C37D4}" type="slidenum">
              <a:rPr lang="en-US" smtClean="0"/>
              <a:t>‹#›</a:t>
            </a:fld>
            <a:endParaRPr lang="en-US"/>
          </a:p>
        </p:txBody>
      </p:sp>
    </p:spTree>
    <p:extLst>
      <p:ext uri="{BB962C8B-B14F-4D97-AF65-F5344CB8AC3E}">
        <p14:creationId xmlns:p14="http://schemas.microsoft.com/office/powerpoint/2010/main" val="3754838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C94D34-2147-410B-B9A6-BB0C078A7A2A}" type="datetimeFigureOut">
              <a:rPr lang="en-US" smtClean="0"/>
              <a:t>4/1/2024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0EBE9B-37E4-45E8-B2ED-08E3B37C37D4}" type="slidenum">
              <a:rPr lang="en-US" smtClean="0"/>
              <a:t>‹#›</a:t>
            </a:fld>
            <a:endParaRPr lang="en-US"/>
          </a:p>
        </p:txBody>
      </p:sp>
    </p:spTree>
    <p:extLst>
      <p:ext uri="{BB962C8B-B14F-4D97-AF65-F5344CB8AC3E}">
        <p14:creationId xmlns:p14="http://schemas.microsoft.com/office/powerpoint/2010/main" val="34492770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C94D34-2147-410B-B9A6-BB0C078A7A2A}" type="datetimeFigureOut">
              <a:rPr lang="en-US" smtClean="0"/>
              <a:t>4/1/2024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0EBE9B-37E4-45E8-B2ED-08E3B37C37D4}" type="slidenum">
              <a:rPr lang="en-US" smtClean="0"/>
              <a:t>‹#›</a:t>
            </a:fld>
            <a:endParaRPr lang="en-US"/>
          </a:p>
        </p:txBody>
      </p:sp>
    </p:spTree>
    <p:extLst>
      <p:ext uri="{BB962C8B-B14F-4D97-AF65-F5344CB8AC3E}">
        <p14:creationId xmlns:p14="http://schemas.microsoft.com/office/powerpoint/2010/main" val="1097121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C94D34-2147-410B-B9A6-BB0C078A7A2A}"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EBE9B-37E4-45E8-B2ED-08E3B37C37D4}" type="slidenum">
              <a:rPr lang="en-US" smtClean="0"/>
              <a:t>‹#›</a:t>
            </a:fld>
            <a:endParaRPr lang="en-US"/>
          </a:p>
        </p:txBody>
      </p:sp>
    </p:spTree>
    <p:extLst>
      <p:ext uri="{BB962C8B-B14F-4D97-AF65-F5344CB8AC3E}">
        <p14:creationId xmlns:p14="http://schemas.microsoft.com/office/powerpoint/2010/main" val="38678670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C94D34-2147-410B-B9A6-BB0C078A7A2A}" type="datetimeFigureOut">
              <a:rPr lang="en-US" smtClean="0"/>
              <a:t>4/1/2024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0EBE9B-37E4-45E8-B2ED-08E3B37C37D4}" type="slidenum">
              <a:rPr lang="en-US" smtClean="0"/>
              <a:t>‹#›</a:t>
            </a:fld>
            <a:endParaRPr lang="en-US"/>
          </a:p>
        </p:txBody>
      </p:sp>
    </p:spTree>
    <p:extLst>
      <p:ext uri="{BB962C8B-B14F-4D97-AF65-F5344CB8AC3E}">
        <p14:creationId xmlns:p14="http://schemas.microsoft.com/office/powerpoint/2010/main" val="29554259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C94D34-2147-410B-B9A6-BB0C078A7A2A}"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EBE9B-37E4-45E8-B2ED-08E3B37C37D4}" type="slidenum">
              <a:rPr lang="en-US" smtClean="0"/>
              <a:t>‹#›</a:t>
            </a:fld>
            <a:endParaRPr lang="en-US"/>
          </a:p>
        </p:txBody>
      </p:sp>
    </p:spTree>
    <p:extLst>
      <p:ext uri="{BB962C8B-B14F-4D97-AF65-F5344CB8AC3E}">
        <p14:creationId xmlns:p14="http://schemas.microsoft.com/office/powerpoint/2010/main" val="38981689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C94D34-2147-410B-B9A6-BB0C078A7A2A}"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EBE9B-37E4-45E8-B2ED-08E3B37C37D4}" type="slidenum">
              <a:rPr lang="en-US" smtClean="0"/>
              <a:t>‹#›</a:t>
            </a:fld>
            <a:endParaRPr lang="en-US"/>
          </a:p>
        </p:txBody>
      </p:sp>
    </p:spTree>
    <p:extLst>
      <p:ext uri="{BB962C8B-B14F-4D97-AF65-F5344CB8AC3E}">
        <p14:creationId xmlns:p14="http://schemas.microsoft.com/office/powerpoint/2010/main" val="393921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hade val="82000"/>
                  </a:schemeClr>
                </a:solidFill>
              </a:defRPr>
            </a:lvl1pPr>
            <a:lvl2pPr marL="457200" indent="0">
              <a:buNone/>
              <a:defRPr sz="2000">
                <a:solidFill>
                  <a:schemeClr val="tx1">
                    <a:shade val="82000"/>
                  </a:schemeClr>
                </a:solidFill>
              </a:defRPr>
            </a:lvl2pPr>
            <a:lvl3pPr marL="914400" indent="0">
              <a:buNone/>
              <a:defRPr sz="1800">
                <a:solidFill>
                  <a:schemeClr val="tx1">
                    <a:shade val="82000"/>
                  </a:schemeClr>
                </a:solidFill>
              </a:defRPr>
            </a:lvl3pPr>
            <a:lvl4pPr marL="1371600" indent="0">
              <a:buNone/>
              <a:defRPr sz="1600">
                <a:solidFill>
                  <a:schemeClr val="tx1">
                    <a:shade val="82000"/>
                  </a:schemeClr>
                </a:solidFill>
              </a:defRPr>
            </a:lvl4pPr>
            <a:lvl5pPr marL="1828800" indent="0">
              <a:buNone/>
              <a:defRPr sz="1600">
                <a:solidFill>
                  <a:schemeClr val="tx1">
                    <a:shade val="82000"/>
                  </a:schemeClr>
                </a:solidFill>
              </a:defRPr>
            </a:lvl5pPr>
            <a:lvl6pPr marL="2286000" indent="0">
              <a:buNone/>
              <a:defRPr sz="1600">
                <a:solidFill>
                  <a:schemeClr val="tx1">
                    <a:shade val="82000"/>
                  </a:schemeClr>
                </a:solidFill>
              </a:defRPr>
            </a:lvl6pPr>
            <a:lvl7pPr marL="2743200" indent="0">
              <a:buNone/>
              <a:defRPr sz="1600">
                <a:solidFill>
                  <a:schemeClr val="tx1">
                    <a:shade val="82000"/>
                  </a:schemeClr>
                </a:solidFill>
              </a:defRPr>
            </a:lvl7pPr>
            <a:lvl8pPr marL="3200400" indent="0">
              <a:buNone/>
              <a:defRPr sz="1600">
                <a:solidFill>
                  <a:schemeClr val="tx1">
                    <a:shade val="82000"/>
                  </a:schemeClr>
                </a:solidFill>
              </a:defRPr>
            </a:lvl8pPr>
            <a:lvl9pPr marL="3657600" indent="0">
              <a:buNone/>
              <a:defRPr sz="1600">
                <a:solidFill>
                  <a:schemeClr val="tx1">
                    <a:shade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C94D34-2147-410B-B9A6-BB0C078A7A2A}"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EBE9B-37E4-45E8-B2ED-08E3B37C37D4}" type="slidenum">
              <a:rPr lang="en-US" smtClean="0"/>
              <a:t>‹#›</a:t>
            </a:fld>
            <a:endParaRPr lang="en-US"/>
          </a:p>
        </p:txBody>
      </p:sp>
    </p:spTree>
    <p:extLst>
      <p:ext uri="{BB962C8B-B14F-4D97-AF65-F5344CB8AC3E}">
        <p14:creationId xmlns:p14="http://schemas.microsoft.com/office/powerpoint/2010/main" val="2182158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CC94D34-2147-410B-B9A6-BB0C078A7A2A}" type="datetimeFigureOut">
              <a:rPr lang="en-US" smtClean="0"/>
              <a:t>4/1/2024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0EBE9B-37E4-45E8-B2ED-08E3B37C37D4}" type="slidenum">
              <a:rPr lang="en-US" smtClean="0"/>
              <a:t>‹#›</a:t>
            </a:fld>
            <a:endParaRPr lang="en-US"/>
          </a:p>
        </p:txBody>
      </p:sp>
    </p:spTree>
    <p:extLst>
      <p:ext uri="{BB962C8B-B14F-4D97-AF65-F5344CB8AC3E}">
        <p14:creationId xmlns:p14="http://schemas.microsoft.com/office/powerpoint/2010/main" val="992166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C94D34-2147-410B-B9A6-BB0C078A7A2A}" type="datetimeFigureOut">
              <a:rPr lang="en-US" smtClean="0"/>
              <a:t>4/1/2024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0EBE9B-37E4-45E8-B2ED-08E3B37C37D4}" type="slidenum">
              <a:rPr lang="en-US" smtClean="0"/>
              <a:t>‹#›</a:t>
            </a:fld>
            <a:endParaRPr lang="en-US"/>
          </a:p>
        </p:txBody>
      </p:sp>
    </p:spTree>
    <p:extLst>
      <p:ext uri="{BB962C8B-B14F-4D97-AF65-F5344CB8AC3E}">
        <p14:creationId xmlns:p14="http://schemas.microsoft.com/office/powerpoint/2010/main" val="1427646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C94D34-2147-410B-B9A6-BB0C078A7A2A}" type="datetimeFigureOut">
              <a:rPr lang="en-US" smtClean="0"/>
              <a:t>4/1/2024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0EBE9B-37E4-45E8-B2ED-08E3B37C37D4}" type="slidenum">
              <a:rPr lang="en-US" smtClean="0"/>
              <a:t>‹#›</a:t>
            </a:fld>
            <a:endParaRPr lang="en-US"/>
          </a:p>
        </p:txBody>
      </p:sp>
    </p:spTree>
    <p:extLst>
      <p:ext uri="{BB962C8B-B14F-4D97-AF65-F5344CB8AC3E}">
        <p14:creationId xmlns:p14="http://schemas.microsoft.com/office/powerpoint/2010/main" val="1005219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C94D34-2147-410B-B9A6-BB0C078A7A2A}" type="datetimeFigureOut">
              <a:rPr lang="en-US" smtClean="0"/>
              <a:t>4/1/2024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0EBE9B-37E4-45E8-B2ED-08E3B37C37D4}" type="slidenum">
              <a:rPr lang="en-US" smtClean="0"/>
              <a:t>‹#›</a:t>
            </a:fld>
            <a:endParaRPr lang="en-US"/>
          </a:p>
        </p:txBody>
      </p:sp>
    </p:spTree>
    <p:extLst>
      <p:ext uri="{BB962C8B-B14F-4D97-AF65-F5344CB8AC3E}">
        <p14:creationId xmlns:p14="http://schemas.microsoft.com/office/powerpoint/2010/main" val="2645417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C94D34-2147-410B-B9A6-BB0C078A7A2A}" type="datetimeFigureOut">
              <a:rPr lang="en-US" smtClean="0"/>
              <a:t>4/1/2024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0EBE9B-37E4-45E8-B2ED-08E3B37C37D4}" type="slidenum">
              <a:rPr lang="en-US" smtClean="0"/>
              <a:t>‹#›</a:t>
            </a:fld>
            <a:endParaRPr lang="en-US"/>
          </a:p>
        </p:txBody>
      </p:sp>
    </p:spTree>
    <p:extLst>
      <p:ext uri="{BB962C8B-B14F-4D97-AF65-F5344CB8AC3E}">
        <p14:creationId xmlns:p14="http://schemas.microsoft.com/office/powerpoint/2010/main" val="1535126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C94D34-2147-410B-B9A6-BB0C078A7A2A}" type="datetimeFigureOut">
              <a:rPr lang="en-US" smtClean="0"/>
              <a:t>4/1/2024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0EBE9B-37E4-45E8-B2ED-08E3B37C37D4}" type="slidenum">
              <a:rPr lang="en-US" smtClean="0"/>
              <a:t>‹#›</a:t>
            </a:fld>
            <a:endParaRPr lang="en-US"/>
          </a:p>
        </p:txBody>
      </p:sp>
    </p:spTree>
    <p:extLst>
      <p:ext uri="{BB962C8B-B14F-4D97-AF65-F5344CB8AC3E}">
        <p14:creationId xmlns:p14="http://schemas.microsoft.com/office/powerpoint/2010/main" val="1766216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shade val="82000"/>
                  </a:schemeClr>
                </a:solidFill>
              </a:defRPr>
            </a:lvl1pPr>
          </a:lstStyle>
          <a:p>
            <a:fld id="{1CC94D34-2147-410B-B9A6-BB0C078A7A2A}" type="datetimeFigureOut">
              <a:rPr lang="en-US" smtClean="0"/>
              <a:t>4/1/2024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shade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shade val="82000"/>
                  </a:schemeClr>
                </a:solidFill>
              </a:defRPr>
            </a:lvl1pPr>
          </a:lstStyle>
          <a:p>
            <a:fld id="{B50EBE9B-37E4-45E8-B2ED-08E3B37C37D4}" type="slidenum">
              <a:rPr lang="en-US" smtClean="0"/>
              <a:t>‹#›</a:t>
            </a:fld>
            <a:endParaRPr lang="en-US"/>
          </a:p>
        </p:txBody>
      </p:sp>
    </p:spTree>
    <p:extLst>
      <p:ext uri="{BB962C8B-B14F-4D97-AF65-F5344CB8AC3E}">
        <p14:creationId xmlns:p14="http://schemas.microsoft.com/office/powerpoint/2010/main" val="2009088039"/>
      </p:ext>
    </p:extLst>
  </p:cSld>
  <p:clrMap bg1="dk1" tx1="lt1" bg2="dk2" tx2="lt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CC94D34-2147-410B-B9A6-BB0C078A7A2A}" type="datetimeFigureOut">
              <a:rPr lang="en-US" smtClean="0"/>
              <a:t>4/1/2024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50EBE9B-37E4-45E8-B2ED-08E3B37C37D4}" type="slidenum">
              <a:rPr lang="en-US" smtClean="0"/>
              <a:t>‹#›</a:t>
            </a:fld>
            <a:endParaRPr lang="en-US"/>
          </a:p>
        </p:txBody>
      </p:sp>
    </p:spTree>
    <p:extLst>
      <p:ext uri="{BB962C8B-B14F-4D97-AF65-F5344CB8AC3E}">
        <p14:creationId xmlns:p14="http://schemas.microsoft.com/office/powerpoint/2010/main" val="1166296337"/>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17213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4E192-890D-185B-8E74-D2FA6EDEE6B0}"/>
              </a:ext>
            </a:extLst>
          </p:cNvPr>
          <p:cNvSpPr>
            <a:spLocks noGrp="1"/>
          </p:cNvSpPr>
          <p:nvPr>
            <p:ph type="title"/>
          </p:nvPr>
        </p:nvSpPr>
        <p:spPr>
          <a:xfrm>
            <a:off x="628650" y="365126"/>
            <a:ext cx="7886700" cy="838523"/>
          </a:xfrm>
        </p:spPr>
        <p:txBody>
          <a:bodyPr>
            <a:normAutofit/>
          </a:bodyPr>
          <a:lstStyle/>
          <a:p>
            <a:pPr algn="ctr"/>
            <a:r>
              <a:rPr lang="en-US" sz="3200" b="1" dirty="0">
                <a:latin typeface="+mn-lt"/>
              </a:rPr>
              <a:t>4. They Had Witnessed Unique Events</a:t>
            </a:r>
          </a:p>
        </p:txBody>
      </p:sp>
      <p:sp>
        <p:nvSpPr>
          <p:cNvPr id="3" name="Content Placeholder 2">
            <a:extLst>
              <a:ext uri="{FF2B5EF4-FFF2-40B4-BE49-F238E27FC236}">
                <a16:creationId xmlns:a16="http://schemas.microsoft.com/office/drawing/2014/main" id="{FC7931D2-99E3-CCBC-A9E9-FF64423960F8}"/>
              </a:ext>
            </a:extLst>
          </p:cNvPr>
          <p:cNvSpPr>
            <a:spLocks noGrp="1"/>
          </p:cNvSpPr>
          <p:nvPr>
            <p:ph idx="1"/>
          </p:nvPr>
        </p:nvSpPr>
        <p:spPr>
          <a:xfrm>
            <a:off x="628650" y="1539551"/>
            <a:ext cx="7886700" cy="5057192"/>
          </a:xfrm>
        </p:spPr>
        <p:txBody>
          <a:bodyPr>
            <a:normAutofit lnSpcReduction="10000"/>
          </a:bodyPr>
          <a:lstStyle/>
          <a:p>
            <a:pPr marL="514350" indent="-514350">
              <a:buSzPct val="90000"/>
              <a:buFont typeface="+mj-lt"/>
              <a:buAutoNum type="arabicPeriod" startAt="22"/>
            </a:pPr>
            <a:r>
              <a:rPr lang="en-US" dirty="0"/>
              <a:t>Men of Israel, hear these words: Jesus of Nazareth, a Man attested by God to you by miracles, wonders, and signs which God did through Him in your midst, as you yourselves also know —  </a:t>
            </a:r>
          </a:p>
          <a:p>
            <a:pPr marL="514350" indent="-514350">
              <a:buSzPct val="90000"/>
              <a:buFont typeface="+mj-lt"/>
              <a:buAutoNum type="arabicPeriod" startAt="22"/>
            </a:pPr>
            <a:r>
              <a:rPr lang="en-US" dirty="0"/>
              <a:t>Him, being delivered by the determined purpose and foreknowledge of God, you have taken by lawless hands, have crucified, and put to death; </a:t>
            </a:r>
          </a:p>
          <a:p>
            <a:pPr marL="514350" indent="-514350">
              <a:buSzPct val="90000"/>
              <a:buFont typeface="+mj-lt"/>
              <a:buAutoNum type="arabicPeriod" startAt="22"/>
            </a:pPr>
            <a:r>
              <a:rPr lang="en-US" dirty="0"/>
              <a:t>whom God raised up, having loosed the pains of death, because it was not possible that He should be held by it. </a:t>
            </a:r>
          </a:p>
          <a:p>
            <a:pPr marL="0" indent="0" algn="r">
              <a:buSzPct val="90000"/>
              <a:buNone/>
            </a:pPr>
            <a:r>
              <a:rPr lang="en-US" dirty="0"/>
              <a:t>Acts 2:22-24</a:t>
            </a:r>
          </a:p>
        </p:txBody>
      </p:sp>
    </p:spTree>
    <p:extLst>
      <p:ext uri="{BB962C8B-B14F-4D97-AF65-F5344CB8AC3E}">
        <p14:creationId xmlns:p14="http://schemas.microsoft.com/office/powerpoint/2010/main" val="616602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4E192-890D-185B-8E74-D2FA6EDEE6B0}"/>
              </a:ext>
            </a:extLst>
          </p:cNvPr>
          <p:cNvSpPr>
            <a:spLocks noGrp="1"/>
          </p:cNvSpPr>
          <p:nvPr>
            <p:ph type="title"/>
          </p:nvPr>
        </p:nvSpPr>
        <p:spPr>
          <a:xfrm>
            <a:off x="628650" y="365126"/>
            <a:ext cx="7886700" cy="838523"/>
          </a:xfrm>
        </p:spPr>
        <p:txBody>
          <a:bodyPr>
            <a:normAutofit/>
          </a:bodyPr>
          <a:lstStyle/>
          <a:p>
            <a:pPr algn="ctr"/>
            <a:r>
              <a:rPr lang="en-US" sz="3200" b="1" dirty="0">
                <a:latin typeface="+mn-lt"/>
              </a:rPr>
              <a:t>4. They Had Witnessed Unique Events</a:t>
            </a:r>
          </a:p>
        </p:txBody>
      </p:sp>
      <p:sp>
        <p:nvSpPr>
          <p:cNvPr id="3" name="Content Placeholder 2">
            <a:extLst>
              <a:ext uri="{FF2B5EF4-FFF2-40B4-BE49-F238E27FC236}">
                <a16:creationId xmlns:a16="http://schemas.microsoft.com/office/drawing/2014/main" id="{FC7931D2-99E3-CCBC-A9E9-FF64423960F8}"/>
              </a:ext>
            </a:extLst>
          </p:cNvPr>
          <p:cNvSpPr>
            <a:spLocks noGrp="1"/>
          </p:cNvSpPr>
          <p:nvPr>
            <p:ph idx="1"/>
          </p:nvPr>
        </p:nvSpPr>
        <p:spPr>
          <a:xfrm>
            <a:off x="628650" y="1539551"/>
            <a:ext cx="7886700" cy="4637412"/>
          </a:xfrm>
        </p:spPr>
        <p:txBody>
          <a:bodyPr/>
          <a:lstStyle/>
          <a:p>
            <a:r>
              <a:rPr lang="en-US" dirty="0"/>
              <a:t>3 hours of darkness - </a:t>
            </a:r>
            <a:r>
              <a:rPr lang="en-US" dirty="0">
                <a:solidFill>
                  <a:srgbClr val="0070C0"/>
                </a:solidFill>
              </a:rPr>
              <a:t>Matt. 27:45</a:t>
            </a:r>
          </a:p>
          <a:p>
            <a:r>
              <a:rPr lang="en-US" dirty="0"/>
              <a:t>Earthquake - </a:t>
            </a:r>
            <a:r>
              <a:rPr lang="en-US" dirty="0">
                <a:solidFill>
                  <a:srgbClr val="0070C0"/>
                </a:solidFill>
              </a:rPr>
              <a:t>Matt. 27:51</a:t>
            </a:r>
          </a:p>
          <a:p>
            <a:r>
              <a:rPr lang="en-US" dirty="0"/>
              <a:t>Veil of temple torn in two - </a:t>
            </a:r>
            <a:r>
              <a:rPr lang="en-US" dirty="0">
                <a:solidFill>
                  <a:srgbClr val="0070C0"/>
                </a:solidFill>
              </a:rPr>
              <a:t>Matt. 27:51</a:t>
            </a:r>
          </a:p>
          <a:p>
            <a:r>
              <a:rPr lang="en-US" dirty="0"/>
              <a:t>Many dead were raised - </a:t>
            </a:r>
            <a:r>
              <a:rPr lang="en-US" dirty="0">
                <a:solidFill>
                  <a:srgbClr val="0070C0"/>
                </a:solidFill>
              </a:rPr>
              <a:t>Matt. 27:52-53</a:t>
            </a:r>
          </a:p>
        </p:txBody>
      </p:sp>
    </p:spTree>
    <p:extLst>
      <p:ext uri="{BB962C8B-B14F-4D97-AF65-F5344CB8AC3E}">
        <p14:creationId xmlns:p14="http://schemas.microsoft.com/office/powerpoint/2010/main" val="1163956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4E192-890D-185B-8E74-D2FA6EDEE6B0}"/>
              </a:ext>
            </a:extLst>
          </p:cNvPr>
          <p:cNvSpPr>
            <a:spLocks noGrp="1"/>
          </p:cNvSpPr>
          <p:nvPr>
            <p:ph type="title"/>
          </p:nvPr>
        </p:nvSpPr>
        <p:spPr>
          <a:xfrm>
            <a:off x="628650" y="365126"/>
            <a:ext cx="7886700" cy="838523"/>
          </a:xfrm>
        </p:spPr>
        <p:txBody>
          <a:bodyPr>
            <a:normAutofit/>
          </a:bodyPr>
          <a:lstStyle/>
          <a:p>
            <a:pPr algn="ctr"/>
            <a:r>
              <a:rPr lang="en-US" sz="3200" b="1" dirty="0">
                <a:latin typeface="+mn-lt"/>
              </a:rPr>
              <a:t>4. They Had Witnessed Unique Events</a:t>
            </a:r>
          </a:p>
        </p:txBody>
      </p:sp>
      <p:graphicFrame>
        <p:nvGraphicFramePr>
          <p:cNvPr id="5" name="Content Placeholder 2">
            <a:extLst>
              <a:ext uri="{FF2B5EF4-FFF2-40B4-BE49-F238E27FC236}">
                <a16:creationId xmlns:a16="http://schemas.microsoft.com/office/drawing/2014/main" id="{DFDA8ED1-E885-EDF1-F162-7A8B22F52B25}"/>
              </a:ext>
            </a:extLst>
          </p:cNvPr>
          <p:cNvGraphicFramePr>
            <a:graphicFrameLocks noGrp="1"/>
          </p:cNvGraphicFramePr>
          <p:nvPr>
            <p:ph idx="1"/>
          </p:nvPr>
        </p:nvGraphicFramePr>
        <p:xfrm>
          <a:off x="279918" y="1203650"/>
          <a:ext cx="8686800" cy="54117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00047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9A764-124D-D848-F9B3-64DFA0662098}"/>
              </a:ext>
            </a:extLst>
          </p:cNvPr>
          <p:cNvSpPr>
            <a:spLocks noGrp="1"/>
          </p:cNvSpPr>
          <p:nvPr>
            <p:ph type="title"/>
          </p:nvPr>
        </p:nvSpPr>
        <p:spPr>
          <a:xfrm>
            <a:off x="538259" y="299098"/>
            <a:ext cx="8067481" cy="763878"/>
          </a:xfrm>
        </p:spPr>
        <p:txBody>
          <a:bodyPr>
            <a:normAutofit/>
          </a:bodyPr>
          <a:lstStyle/>
          <a:p>
            <a:pPr algn="ctr"/>
            <a:r>
              <a:rPr lang="en-US" sz="4000" b="1" dirty="0">
                <a:latin typeface="+mn-lt"/>
              </a:rPr>
              <a:t>Peter’s Sermon Pieced it Together</a:t>
            </a:r>
          </a:p>
        </p:txBody>
      </p:sp>
      <p:sp>
        <p:nvSpPr>
          <p:cNvPr id="3" name="Content Placeholder 2">
            <a:extLst>
              <a:ext uri="{FF2B5EF4-FFF2-40B4-BE49-F238E27FC236}">
                <a16:creationId xmlns:a16="http://schemas.microsoft.com/office/drawing/2014/main" id="{28C67084-4D9E-713F-0F43-9C633B3F2F6D}"/>
              </a:ext>
            </a:extLst>
          </p:cNvPr>
          <p:cNvSpPr>
            <a:spLocks noGrp="1"/>
          </p:cNvSpPr>
          <p:nvPr>
            <p:ph idx="1"/>
          </p:nvPr>
        </p:nvSpPr>
        <p:spPr>
          <a:xfrm>
            <a:off x="628650" y="1530220"/>
            <a:ext cx="7886700" cy="4646743"/>
          </a:xfrm>
        </p:spPr>
        <p:txBody>
          <a:bodyPr>
            <a:normAutofit/>
          </a:bodyPr>
          <a:lstStyle/>
          <a:p>
            <a:pPr marL="0" indent="0">
              <a:buNone/>
            </a:pPr>
            <a:r>
              <a:rPr lang="en-US" sz="2400" dirty="0"/>
              <a:t>vs. </a:t>
            </a:r>
            <a:r>
              <a:rPr lang="en-US" dirty="0"/>
              <a:t>22-24	Jesus, death, resurrection</a:t>
            </a:r>
          </a:p>
          <a:p>
            <a:pPr marL="0" indent="0">
              <a:buNone/>
            </a:pPr>
            <a:r>
              <a:rPr lang="en-US" sz="2400" dirty="0"/>
              <a:t>vs. </a:t>
            </a:r>
            <a:r>
              <a:rPr lang="en-US" dirty="0"/>
              <a:t>25-28	Old Testament foretold this</a:t>
            </a:r>
          </a:p>
          <a:p>
            <a:pPr marL="0" indent="0">
              <a:buNone/>
            </a:pPr>
            <a:r>
              <a:rPr lang="en-US" sz="2400" dirty="0"/>
              <a:t>vs. </a:t>
            </a:r>
            <a:r>
              <a:rPr lang="en-US" dirty="0"/>
              <a:t>29-31	David spoke of the Christ </a:t>
            </a:r>
          </a:p>
          <a:p>
            <a:pPr marL="0" indent="0">
              <a:buNone/>
            </a:pPr>
            <a:r>
              <a:rPr lang="en-US" sz="2400" dirty="0"/>
              <a:t>v. </a:t>
            </a:r>
            <a:r>
              <a:rPr lang="en-US" dirty="0"/>
              <a:t>32		The apostles are eyewitnesses of the 		resurrected Christ</a:t>
            </a:r>
          </a:p>
          <a:p>
            <a:pPr marL="0" indent="0">
              <a:buNone/>
            </a:pPr>
            <a:r>
              <a:rPr lang="en-US" sz="2400" dirty="0"/>
              <a:t>vs. </a:t>
            </a:r>
            <a:r>
              <a:rPr lang="en-US" dirty="0"/>
              <a:t>33-36	Outpouring of Holy Spirit is proof that 		Jesus is the exalted Christ, whom they 		killed</a:t>
            </a:r>
          </a:p>
          <a:p>
            <a:pPr marL="0" indent="0">
              <a:buNone/>
            </a:pPr>
            <a:r>
              <a:rPr lang="en-US" sz="2400" dirty="0"/>
              <a:t>v. </a:t>
            </a:r>
            <a:r>
              <a:rPr lang="en-US" dirty="0"/>
              <a:t>37		“they were cut to the heart”</a:t>
            </a:r>
          </a:p>
        </p:txBody>
      </p:sp>
    </p:spTree>
    <p:extLst>
      <p:ext uri="{BB962C8B-B14F-4D97-AF65-F5344CB8AC3E}">
        <p14:creationId xmlns:p14="http://schemas.microsoft.com/office/powerpoint/2010/main" val="102998024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A31C8-BBD3-C4EB-76A3-9FF8661C233F}"/>
              </a:ext>
            </a:extLst>
          </p:cNvPr>
          <p:cNvSpPr>
            <a:spLocks noGrp="1"/>
          </p:cNvSpPr>
          <p:nvPr>
            <p:ph type="title"/>
          </p:nvPr>
        </p:nvSpPr>
        <p:spPr/>
        <p:txBody>
          <a:bodyPr/>
          <a:lstStyle/>
          <a:p>
            <a:pPr algn="ctr"/>
            <a:r>
              <a:rPr lang="en-US" b="1" dirty="0">
                <a:latin typeface="+mn-lt"/>
              </a:rPr>
              <a:t>The Power Behind Pentecost</a:t>
            </a:r>
          </a:p>
        </p:txBody>
      </p:sp>
      <p:sp>
        <p:nvSpPr>
          <p:cNvPr id="3" name="Content Placeholder 2">
            <a:extLst>
              <a:ext uri="{FF2B5EF4-FFF2-40B4-BE49-F238E27FC236}">
                <a16:creationId xmlns:a16="http://schemas.microsoft.com/office/drawing/2014/main" id="{B507BF20-47EA-15CA-84FC-3CAFDD940397}"/>
              </a:ext>
            </a:extLst>
          </p:cNvPr>
          <p:cNvSpPr>
            <a:spLocks noGrp="1"/>
          </p:cNvSpPr>
          <p:nvPr>
            <p:ph idx="1"/>
          </p:nvPr>
        </p:nvSpPr>
        <p:spPr/>
        <p:txBody>
          <a:bodyPr>
            <a:normAutofit/>
          </a:bodyPr>
          <a:lstStyle/>
          <a:p>
            <a:pPr marL="514350" indent="-514350">
              <a:buFont typeface="+mj-lt"/>
              <a:buAutoNum type="arabicPeriod"/>
            </a:pPr>
            <a:r>
              <a:rPr lang="en-US" sz="3200" dirty="0"/>
              <a:t>The Gospel Was Preached</a:t>
            </a:r>
          </a:p>
          <a:p>
            <a:pPr marL="514350" indent="-514350">
              <a:buFont typeface="+mj-lt"/>
              <a:buAutoNum type="arabicPeriod"/>
            </a:pPr>
            <a:r>
              <a:rPr lang="en-US" sz="3200" dirty="0"/>
              <a:t>The Holy Spirit Was Poured Out</a:t>
            </a:r>
          </a:p>
          <a:p>
            <a:pPr marL="514350" indent="-514350">
              <a:buFont typeface="+mj-lt"/>
              <a:buAutoNum type="arabicPeriod"/>
            </a:pPr>
            <a:r>
              <a:rPr lang="en-US" sz="3200" dirty="0"/>
              <a:t>There Was a Unique Audience</a:t>
            </a:r>
          </a:p>
          <a:p>
            <a:pPr marL="514350" indent="-514350">
              <a:buFont typeface="+mj-lt"/>
              <a:buAutoNum type="arabicPeriod"/>
            </a:pPr>
            <a:r>
              <a:rPr lang="en-US" sz="3200" dirty="0"/>
              <a:t>They Had Witnessed Unique Events</a:t>
            </a:r>
          </a:p>
        </p:txBody>
      </p:sp>
    </p:spTree>
    <p:extLst>
      <p:ext uri="{BB962C8B-B14F-4D97-AF65-F5344CB8AC3E}">
        <p14:creationId xmlns:p14="http://schemas.microsoft.com/office/powerpoint/2010/main" val="4198290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6578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Free Fantastic Light Burst Background Vector 03 - TitanUI">
            <a:extLst>
              <a:ext uri="{FF2B5EF4-FFF2-40B4-BE49-F238E27FC236}">
                <a16:creationId xmlns:a16="http://schemas.microsoft.com/office/drawing/2014/main" id="{912DC19D-06AE-A8E5-1DE9-25CDB4F01F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4444"/>
            <a:ext cx="9144000" cy="594910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121ED5D8-526F-99DB-0466-A4C8E2FE838E}"/>
              </a:ext>
            </a:extLst>
          </p:cNvPr>
          <p:cNvSpPr>
            <a:spLocks noGrp="1"/>
          </p:cNvSpPr>
          <p:nvPr>
            <p:ph type="ctrTitle"/>
          </p:nvPr>
        </p:nvSpPr>
        <p:spPr>
          <a:xfrm>
            <a:off x="685800" y="1495581"/>
            <a:ext cx="7772400" cy="2387600"/>
          </a:xfrm>
        </p:spPr>
        <p:txBody>
          <a:bodyPr/>
          <a:lstStyle/>
          <a:p>
            <a:r>
              <a:rPr lang="en-US" b="1" dirty="0">
                <a:solidFill>
                  <a:schemeClr val="bg1"/>
                </a:solidFill>
                <a:latin typeface="+mn-lt"/>
              </a:rPr>
              <a:t>The Power Behind Pentecost</a:t>
            </a:r>
          </a:p>
        </p:txBody>
      </p:sp>
      <p:sp>
        <p:nvSpPr>
          <p:cNvPr id="3" name="Subtitle 2">
            <a:extLst>
              <a:ext uri="{FF2B5EF4-FFF2-40B4-BE49-F238E27FC236}">
                <a16:creationId xmlns:a16="http://schemas.microsoft.com/office/drawing/2014/main" id="{043EF7F1-30F8-CB44-0AFE-E7C8CCBBEECD}"/>
              </a:ext>
            </a:extLst>
          </p:cNvPr>
          <p:cNvSpPr>
            <a:spLocks noGrp="1"/>
          </p:cNvSpPr>
          <p:nvPr>
            <p:ph type="subTitle" idx="1"/>
          </p:nvPr>
        </p:nvSpPr>
        <p:spPr>
          <a:xfrm>
            <a:off x="1143000" y="3975256"/>
            <a:ext cx="6858000" cy="1655762"/>
          </a:xfrm>
        </p:spPr>
        <p:txBody>
          <a:bodyPr>
            <a:normAutofit/>
          </a:bodyPr>
          <a:lstStyle/>
          <a:p>
            <a:r>
              <a:rPr lang="en-US" sz="3200" b="1" dirty="0">
                <a:solidFill>
                  <a:schemeClr val="bg1"/>
                </a:solidFill>
              </a:rPr>
              <a:t>Acts 2</a:t>
            </a:r>
          </a:p>
        </p:txBody>
      </p:sp>
    </p:spTree>
    <p:extLst>
      <p:ext uri="{BB962C8B-B14F-4D97-AF65-F5344CB8AC3E}">
        <p14:creationId xmlns:p14="http://schemas.microsoft.com/office/powerpoint/2010/main" val="1807943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4DA5B-47DE-7A47-580C-3E8EA55809A9}"/>
              </a:ext>
            </a:extLst>
          </p:cNvPr>
          <p:cNvSpPr>
            <a:spLocks noGrp="1"/>
          </p:cNvSpPr>
          <p:nvPr>
            <p:ph type="title"/>
          </p:nvPr>
        </p:nvSpPr>
        <p:spPr/>
        <p:txBody>
          <a:bodyPr/>
          <a:lstStyle/>
          <a:p>
            <a:pPr algn="ctr"/>
            <a:r>
              <a:rPr lang="en-US" b="1" dirty="0">
                <a:latin typeface="+mn-lt"/>
              </a:rPr>
              <a:t>1. The Gospel Was Preached</a:t>
            </a:r>
          </a:p>
        </p:txBody>
      </p:sp>
      <p:sp>
        <p:nvSpPr>
          <p:cNvPr id="3" name="Content Placeholder 2">
            <a:extLst>
              <a:ext uri="{FF2B5EF4-FFF2-40B4-BE49-F238E27FC236}">
                <a16:creationId xmlns:a16="http://schemas.microsoft.com/office/drawing/2014/main" id="{9C340E1D-3C0E-A673-9F33-CB35B08CDA41}"/>
              </a:ext>
            </a:extLst>
          </p:cNvPr>
          <p:cNvSpPr>
            <a:spLocks noGrp="1"/>
          </p:cNvSpPr>
          <p:nvPr>
            <p:ph idx="1"/>
          </p:nvPr>
        </p:nvSpPr>
        <p:spPr/>
        <p:txBody>
          <a:bodyPr>
            <a:normAutofit/>
          </a:bodyPr>
          <a:lstStyle/>
          <a:p>
            <a:pPr marL="0" indent="0">
              <a:buNone/>
            </a:pPr>
            <a:r>
              <a:rPr lang="en-US" sz="3200" dirty="0"/>
              <a:t>“For I am not ashamed of the gospel of Christ, for it is the power of God to salvation for everyone who believes, for the Jew first and also for the Greek” (Romans 1:16).</a:t>
            </a:r>
          </a:p>
        </p:txBody>
      </p:sp>
    </p:spTree>
    <p:extLst>
      <p:ext uri="{BB962C8B-B14F-4D97-AF65-F5344CB8AC3E}">
        <p14:creationId xmlns:p14="http://schemas.microsoft.com/office/powerpoint/2010/main" val="2021006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4DA5B-47DE-7A47-580C-3E8EA55809A9}"/>
              </a:ext>
            </a:extLst>
          </p:cNvPr>
          <p:cNvSpPr>
            <a:spLocks noGrp="1"/>
          </p:cNvSpPr>
          <p:nvPr>
            <p:ph type="title"/>
          </p:nvPr>
        </p:nvSpPr>
        <p:spPr/>
        <p:txBody>
          <a:bodyPr/>
          <a:lstStyle/>
          <a:p>
            <a:pPr algn="ctr"/>
            <a:r>
              <a:rPr lang="en-US" b="1" dirty="0">
                <a:latin typeface="+mn-lt"/>
              </a:rPr>
              <a:t>1. The Gospel Was Preached</a:t>
            </a:r>
          </a:p>
        </p:txBody>
      </p:sp>
      <p:sp>
        <p:nvSpPr>
          <p:cNvPr id="3" name="Content Placeholder 2">
            <a:extLst>
              <a:ext uri="{FF2B5EF4-FFF2-40B4-BE49-F238E27FC236}">
                <a16:creationId xmlns:a16="http://schemas.microsoft.com/office/drawing/2014/main" id="{9C340E1D-3C0E-A673-9F33-CB35B08CDA41}"/>
              </a:ext>
            </a:extLst>
          </p:cNvPr>
          <p:cNvSpPr>
            <a:spLocks noGrp="1"/>
          </p:cNvSpPr>
          <p:nvPr>
            <p:ph idx="1"/>
          </p:nvPr>
        </p:nvSpPr>
        <p:spPr/>
        <p:txBody>
          <a:bodyPr/>
          <a:lstStyle/>
          <a:p>
            <a:r>
              <a:rPr lang="en-US" dirty="0"/>
              <a:t>“whoever calls on the name of the Lord shall be saved” (v. 21) </a:t>
            </a:r>
          </a:p>
          <a:p>
            <a:r>
              <a:rPr lang="en-US" dirty="0"/>
              <a:t>They are convicted of their guilt (vs. 36-37)</a:t>
            </a:r>
          </a:p>
          <a:p>
            <a:r>
              <a:rPr lang="en-US" dirty="0"/>
              <a:t>They obey what they are told to do to be saved (vs. 38-41). </a:t>
            </a:r>
          </a:p>
        </p:txBody>
      </p:sp>
    </p:spTree>
    <p:extLst>
      <p:ext uri="{BB962C8B-B14F-4D97-AF65-F5344CB8AC3E}">
        <p14:creationId xmlns:p14="http://schemas.microsoft.com/office/powerpoint/2010/main" val="3095536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4AFE1-7DD8-19E6-5306-E39DF4FC065F}"/>
              </a:ext>
            </a:extLst>
          </p:cNvPr>
          <p:cNvSpPr>
            <a:spLocks noGrp="1"/>
          </p:cNvSpPr>
          <p:nvPr>
            <p:ph type="title"/>
          </p:nvPr>
        </p:nvSpPr>
        <p:spPr/>
        <p:txBody>
          <a:bodyPr>
            <a:normAutofit/>
          </a:bodyPr>
          <a:lstStyle/>
          <a:p>
            <a:pPr algn="ctr"/>
            <a:r>
              <a:rPr lang="en-US" sz="4000" b="1" dirty="0">
                <a:latin typeface="+mn-lt"/>
              </a:rPr>
              <a:t>2. The Holy Spirit Was Poured Out</a:t>
            </a:r>
          </a:p>
        </p:txBody>
      </p:sp>
      <p:sp>
        <p:nvSpPr>
          <p:cNvPr id="3" name="Content Placeholder 2">
            <a:extLst>
              <a:ext uri="{FF2B5EF4-FFF2-40B4-BE49-F238E27FC236}">
                <a16:creationId xmlns:a16="http://schemas.microsoft.com/office/drawing/2014/main" id="{6535589D-CFE7-DBF4-01B7-BC53F1AC599A}"/>
              </a:ext>
            </a:extLst>
          </p:cNvPr>
          <p:cNvSpPr>
            <a:spLocks noGrp="1"/>
          </p:cNvSpPr>
          <p:nvPr>
            <p:ph idx="1"/>
          </p:nvPr>
        </p:nvSpPr>
        <p:spPr/>
        <p:txBody>
          <a:bodyPr/>
          <a:lstStyle/>
          <a:p>
            <a:pPr marL="0" indent="0" algn="ctr">
              <a:buNone/>
            </a:pPr>
            <a:r>
              <a:rPr lang="en-US" sz="3200" dirty="0"/>
              <a:t>Acts 2:1-4</a:t>
            </a:r>
          </a:p>
          <a:p>
            <a:r>
              <a:rPr lang="en-US" dirty="0"/>
              <a:t>Caused the apostles to speak in tongues. </a:t>
            </a:r>
          </a:p>
          <a:p>
            <a:r>
              <a:rPr lang="en-US" dirty="0"/>
              <a:t>Produced a loud sound, drawing a multitude to the apostles. </a:t>
            </a:r>
          </a:p>
        </p:txBody>
      </p:sp>
    </p:spTree>
    <p:extLst>
      <p:ext uri="{BB962C8B-B14F-4D97-AF65-F5344CB8AC3E}">
        <p14:creationId xmlns:p14="http://schemas.microsoft.com/office/powerpoint/2010/main" val="537587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4DA5B-47DE-7A47-580C-3E8EA55809A9}"/>
              </a:ext>
            </a:extLst>
          </p:cNvPr>
          <p:cNvSpPr>
            <a:spLocks noGrp="1"/>
          </p:cNvSpPr>
          <p:nvPr>
            <p:ph type="title"/>
          </p:nvPr>
        </p:nvSpPr>
        <p:spPr>
          <a:xfrm>
            <a:off x="628650" y="365126"/>
            <a:ext cx="7886700" cy="838523"/>
          </a:xfrm>
        </p:spPr>
        <p:txBody>
          <a:bodyPr>
            <a:normAutofit/>
          </a:bodyPr>
          <a:lstStyle/>
          <a:p>
            <a:pPr algn="ctr"/>
            <a:r>
              <a:rPr lang="en-US" sz="4000" b="1" dirty="0">
                <a:latin typeface="+mn-lt"/>
              </a:rPr>
              <a:t>3. There Was a Unique Audience</a:t>
            </a:r>
          </a:p>
        </p:txBody>
      </p:sp>
      <p:sp>
        <p:nvSpPr>
          <p:cNvPr id="3" name="Content Placeholder 2">
            <a:extLst>
              <a:ext uri="{FF2B5EF4-FFF2-40B4-BE49-F238E27FC236}">
                <a16:creationId xmlns:a16="http://schemas.microsoft.com/office/drawing/2014/main" id="{9C340E1D-3C0E-A673-9F33-CB35B08CDA41}"/>
              </a:ext>
            </a:extLst>
          </p:cNvPr>
          <p:cNvSpPr>
            <a:spLocks noGrp="1"/>
          </p:cNvSpPr>
          <p:nvPr>
            <p:ph idx="1"/>
          </p:nvPr>
        </p:nvSpPr>
        <p:spPr>
          <a:xfrm>
            <a:off x="628650" y="1438764"/>
            <a:ext cx="8132795" cy="1985572"/>
          </a:xfrm>
        </p:spPr>
        <p:txBody>
          <a:bodyPr>
            <a:normAutofit/>
          </a:bodyPr>
          <a:lstStyle/>
          <a:p>
            <a:pPr marL="0" indent="0">
              <a:buNone/>
            </a:pPr>
            <a:r>
              <a:rPr lang="en-US" dirty="0"/>
              <a:t>“And there were dwelling in Jerusalem Jews, devout men, from every nation under heaven” (Acts 2:5).</a:t>
            </a:r>
          </a:p>
        </p:txBody>
      </p:sp>
      <p:pic>
        <p:nvPicPr>
          <p:cNvPr id="2050" name="Picture 2" descr="The Nations of Pentecost (updated) | VISUAL UNIT">
            <a:extLst>
              <a:ext uri="{FF2B5EF4-FFF2-40B4-BE49-F238E27FC236}">
                <a16:creationId xmlns:a16="http://schemas.microsoft.com/office/drawing/2014/main" id="{98A8BB4B-0299-5D38-43A9-89206ECE4F76}"/>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796" t="16890" r="4897" b="10109"/>
          <a:stretch/>
        </p:blipFill>
        <p:spPr bwMode="auto">
          <a:xfrm>
            <a:off x="957264" y="2547258"/>
            <a:ext cx="7229472" cy="4133461"/>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6773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4DA5B-47DE-7A47-580C-3E8EA55809A9}"/>
              </a:ext>
            </a:extLst>
          </p:cNvPr>
          <p:cNvSpPr>
            <a:spLocks noGrp="1"/>
          </p:cNvSpPr>
          <p:nvPr>
            <p:ph type="title"/>
          </p:nvPr>
        </p:nvSpPr>
        <p:spPr>
          <a:xfrm>
            <a:off x="628650" y="365126"/>
            <a:ext cx="7886700" cy="838523"/>
          </a:xfrm>
        </p:spPr>
        <p:txBody>
          <a:bodyPr>
            <a:normAutofit/>
          </a:bodyPr>
          <a:lstStyle/>
          <a:p>
            <a:pPr algn="ctr"/>
            <a:r>
              <a:rPr lang="en-US" sz="4000" b="1" dirty="0">
                <a:latin typeface="+mn-lt"/>
              </a:rPr>
              <a:t>3. There Was a Unique Audience</a:t>
            </a:r>
          </a:p>
        </p:txBody>
      </p:sp>
      <p:sp>
        <p:nvSpPr>
          <p:cNvPr id="3" name="Content Placeholder 2">
            <a:extLst>
              <a:ext uri="{FF2B5EF4-FFF2-40B4-BE49-F238E27FC236}">
                <a16:creationId xmlns:a16="http://schemas.microsoft.com/office/drawing/2014/main" id="{9C340E1D-3C0E-A673-9F33-CB35B08CDA41}"/>
              </a:ext>
            </a:extLst>
          </p:cNvPr>
          <p:cNvSpPr>
            <a:spLocks noGrp="1"/>
          </p:cNvSpPr>
          <p:nvPr>
            <p:ph idx="1"/>
          </p:nvPr>
        </p:nvSpPr>
        <p:spPr>
          <a:xfrm>
            <a:off x="628650" y="1438764"/>
            <a:ext cx="8132795" cy="1985572"/>
          </a:xfrm>
        </p:spPr>
        <p:txBody>
          <a:bodyPr>
            <a:normAutofit/>
          </a:bodyPr>
          <a:lstStyle/>
          <a:p>
            <a:pPr marL="0" indent="0">
              <a:buNone/>
            </a:pPr>
            <a:r>
              <a:rPr lang="en-US" dirty="0"/>
              <a:t>“And there were dwelling in Jerusalem Jews, devout men, from every nation under heaven” (Acts 2:5).</a:t>
            </a:r>
          </a:p>
        </p:txBody>
      </p:sp>
      <p:pic>
        <p:nvPicPr>
          <p:cNvPr id="3074" name="Picture 2" descr="THE EVOLUTION OF PASSOVER, PART 2: FROM 970 BCE TO THE PRESENT">
            <a:extLst>
              <a:ext uri="{FF2B5EF4-FFF2-40B4-BE49-F238E27FC236}">
                <a16:creationId xmlns:a16="http://schemas.microsoft.com/office/drawing/2014/main" id="{BC1B9108-CC32-8151-4C69-36582055D30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1237"/>
          <a:stretch/>
        </p:blipFill>
        <p:spPr bwMode="auto">
          <a:xfrm>
            <a:off x="1189654" y="2425455"/>
            <a:ext cx="6764692" cy="4323080"/>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5145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4E192-890D-185B-8E74-D2FA6EDEE6B0}"/>
              </a:ext>
            </a:extLst>
          </p:cNvPr>
          <p:cNvSpPr>
            <a:spLocks noGrp="1"/>
          </p:cNvSpPr>
          <p:nvPr>
            <p:ph type="title"/>
          </p:nvPr>
        </p:nvSpPr>
        <p:spPr>
          <a:xfrm>
            <a:off x="628650" y="365126"/>
            <a:ext cx="7886700" cy="838523"/>
          </a:xfrm>
        </p:spPr>
        <p:txBody>
          <a:bodyPr>
            <a:normAutofit/>
          </a:bodyPr>
          <a:lstStyle/>
          <a:p>
            <a:pPr algn="ctr"/>
            <a:r>
              <a:rPr lang="en-US" sz="3200" b="1" dirty="0">
                <a:latin typeface="+mn-lt"/>
              </a:rPr>
              <a:t>4. They Had Witnessed Unique Events</a:t>
            </a:r>
          </a:p>
        </p:txBody>
      </p:sp>
      <p:sp>
        <p:nvSpPr>
          <p:cNvPr id="3" name="Content Placeholder 2">
            <a:extLst>
              <a:ext uri="{FF2B5EF4-FFF2-40B4-BE49-F238E27FC236}">
                <a16:creationId xmlns:a16="http://schemas.microsoft.com/office/drawing/2014/main" id="{FC7931D2-99E3-CCBC-A9E9-FF64423960F8}"/>
              </a:ext>
            </a:extLst>
          </p:cNvPr>
          <p:cNvSpPr>
            <a:spLocks noGrp="1"/>
          </p:cNvSpPr>
          <p:nvPr>
            <p:ph idx="1"/>
          </p:nvPr>
        </p:nvSpPr>
        <p:spPr>
          <a:xfrm>
            <a:off x="628650" y="1539551"/>
            <a:ext cx="7886700" cy="4637412"/>
          </a:xfrm>
        </p:spPr>
        <p:txBody>
          <a:bodyPr/>
          <a:lstStyle/>
          <a:p>
            <a:endParaRPr lang="en-US" dirty="0"/>
          </a:p>
        </p:txBody>
      </p:sp>
    </p:spTree>
    <p:extLst>
      <p:ext uri="{BB962C8B-B14F-4D97-AF65-F5344CB8AC3E}">
        <p14:creationId xmlns:p14="http://schemas.microsoft.com/office/powerpoint/2010/main" val="4273826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4E192-890D-185B-8E74-D2FA6EDEE6B0}"/>
              </a:ext>
            </a:extLst>
          </p:cNvPr>
          <p:cNvSpPr>
            <a:spLocks noGrp="1"/>
          </p:cNvSpPr>
          <p:nvPr>
            <p:ph type="title"/>
          </p:nvPr>
        </p:nvSpPr>
        <p:spPr>
          <a:xfrm>
            <a:off x="628650" y="365126"/>
            <a:ext cx="7886700" cy="838523"/>
          </a:xfrm>
        </p:spPr>
        <p:txBody>
          <a:bodyPr>
            <a:normAutofit/>
          </a:bodyPr>
          <a:lstStyle/>
          <a:p>
            <a:pPr algn="ctr"/>
            <a:r>
              <a:rPr lang="en-US" sz="3200" b="1" dirty="0">
                <a:latin typeface="+mn-lt"/>
              </a:rPr>
              <a:t>4. They Had Witnessed Unique Events</a:t>
            </a:r>
          </a:p>
        </p:txBody>
      </p:sp>
      <p:sp>
        <p:nvSpPr>
          <p:cNvPr id="3" name="Content Placeholder 2">
            <a:extLst>
              <a:ext uri="{FF2B5EF4-FFF2-40B4-BE49-F238E27FC236}">
                <a16:creationId xmlns:a16="http://schemas.microsoft.com/office/drawing/2014/main" id="{FC7931D2-99E3-CCBC-A9E9-FF64423960F8}"/>
              </a:ext>
            </a:extLst>
          </p:cNvPr>
          <p:cNvSpPr>
            <a:spLocks noGrp="1"/>
          </p:cNvSpPr>
          <p:nvPr>
            <p:ph idx="1"/>
          </p:nvPr>
        </p:nvSpPr>
        <p:spPr>
          <a:xfrm>
            <a:off x="628650" y="1539551"/>
            <a:ext cx="7886700" cy="4637412"/>
          </a:xfrm>
        </p:spPr>
        <p:txBody>
          <a:bodyPr>
            <a:normAutofit/>
          </a:bodyPr>
          <a:lstStyle/>
          <a:p>
            <a:pPr marL="514350" indent="-514350">
              <a:buSzPct val="90000"/>
              <a:buFont typeface="+mj-lt"/>
              <a:buAutoNum type="arabicPeriod" startAt="17"/>
            </a:pPr>
            <a:r>
              <a:rPr lang="en-US" dirty="0"/>
              <a:t>And He said to them, “What kind of conversation is this that you have with one another as you walk and are sad?”  </a:t>
            </a:r>
          </a:p>
          <a:p>
            <a:pPr marL="514350" indent="-514350">
              <a:buSzPct val="90000"/>
              <a:buFont typeface="+mj-lt"/>
              <a:buAutoNum type="arabicPeriod" startAt="17"/>
            </a:pPr>
            <a:endParaRPr lang="en-US" sz="800" dirty="0"/>
          </a:p>
          <a:p>
            <a:pPr marL="514350" indent="-514350">
              <a:buSzPct val="90000"/>
              <a:buFont typeface="+mj-lt"/>
              <a:buAutoNum type="arabicPeriod" startAt="17"/>
            </a:pPr>
            <a:r>
              <a:rPr lang="en-US" dirty="0"/>
              <a:t>Then the one whose name was Cleopas answered and said to Him, “Are You the only stranger in Jerusalem, and have You not known the things which happened there in these days?”</a:t>
            </a:r>
          </a:p>
          <a:p>
            <a:pPr marL="0" indent="0" algn="r">
              <a:buSzPct val="90000"/>
              <a:buNone/>
            </a:pPr>
            <a:r>
              <a:rPr lang="en-US" dirty="0"/>
              <a:t>Luke 24:17-18</a:t>
            </a:r>
          </a:p>
        </p:txBody>
      </p:sp>
    </p:spTree>
    <p:extLst>
      <p:ext uri="{BB962C8B-B14F-4D97-AF65-F5344CB8AC3E}">
        <p14:creationId xmlns:p14="http://schemas.microsoft.com/office/powerpoint/2010/main" val="3201973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4_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538D9D"/>
      </a:hlink>
      <a:folHlink>
        <a:srgbClr val="A5738E"/>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3A418E6B-C5F0-4B95-8D77-61E3EF3B5DF5}"/>
    </a:ext>
  </a:extLst>
</a:theme>
</file>

<file path=ppt/theme/theme2.xml><?xml version="1.0" encoding="utf-8"?>
<a:theme xmlns:a="http://schemas.openxmlformats.org/drawingml/2006/main" name="6_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1422</TotalTime>
  <Words>563</Words>
  <Application>Microsoft Office PowerPoint</Application>
  <PresentationFormat>On-screen Show (4:3)</PresentationFormat>
  <Paragraphs>67</Paragraphs>
  <Slides>15</Slides>
  <Notes>15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Aptos</vt:lpstr>
      <vt:lpstr>Aptos Display</vt:lpstr>
      <vt:lpstr>Arial</vt:lpstr>
      <vt:lpstr>Calibri</vt:lpstr>
      <vt:lpstr>4_Office Theme</vt:lpstr>
      <vt:lpstr>6_Office Theme</vt:lpstr>
      <vt:lpstr>PowerPoint Presentation</vt:lpstr>
      <vt:lpstr>The Power Behind Pentecost</vt:lpstr>
      <vt:lpstr>1. The Gospel Was Preached</vt:lpstr>
      <vt:lpstr>1. The Gospel Was Preached</vt:lpstr>
      <vt:lpstr>2. The Holy Spirit Was Poured Out</vt:lpstr>
      <vt:lpstr>3. There Was a Unique Audience</vt:lpstr>
      <vt:lpstr>3. There Was a Unique Audience</vt:lpstr>
      <vt:lpstr>4. They Had Witnessed Unique Events</vt:lpstr>
      <vt:lpstr>4. They Had Witnessed Unique Events</vt:lpstr>
      <vt:lpstr>4. They Had Witnessed Unique Events</vt:lpstr>
      <vt:lpstr>4. They Had Witnessed Unique Events</vt:lpstr>
      <vt:lpstr>4. They Had Witnessed Unique Events</vt:lpstr>
      <vt:lpstr>Peter’s Sermon Pieced it Together</vt:lpstr>
      <vt:lpstr>The Power Behind Pentecost</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86</cp:revision>
  <dcterms:created xsi:type="dcterms:W3CDTF">2008-03-16T18:22:36Z</dcterms:created>
  <dcterms:modified xsi:type="dcterms:W3CDTF">2024-04-01T13:32:08Z</dcterms:modified>
</cp:coreProperties>
</file>