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48" r:id="rId2"/>
  </p:sldMasterIdLst>
  <p:notesMasterIdLst>
    <p:notesMasterId r:id="rId7"/>
  </p:notesMasterIdLst>
  <p:sldIdLst>
    <p:sldId id="759" r:id="rId3"/>
    <p:sldId id="760" r:id="rId4"/>
    <p:sldId id="761" r:id="rId5"/>
    <p:sldId id="7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759"/>
            <p14:sldId id="760"/>
            <p14:sldId id="761"/>
            <p14:sldId id="7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4" d="100"/>
          <a:sy n="74" d="100"/>
        </p:scale>
        <p:origin x="113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7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7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5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032661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277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92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12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65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786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1939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87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9082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5454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0240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611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7100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1950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246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8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309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26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83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473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93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680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1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1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867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B8EB860-185E-4941-9D8C-1D86CDA09D1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1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  <p:sldLayoutId id="2147483860" r:id="rId12"/>
    <p:sldLayoutId id="2147483861" r:id="rId13"/>
    <p:sldLayoutId id="2147483862" r:id="rId14"/>
    <p:sldLayoutId id="2147483863" r:id="rId15"/>
    <p:sldLayoutId id="2147483864" r:id="rId16"/>
    <p:sldLayoutId id="214748386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2957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D9DF7-2EC6-900E-DF6B-C145E4089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6082" y="429203"/>
            <a:ext cx="6452118" cy="2999797"/>
          </a:xfrm>
        </p:spPr>
        <p:txBody>
          <a:bodyPr/>
          <a:lstStyle/>
          <a:p>
            <a:r>
              <a:rPr lang="en-US" sz="6000" dirty="0">
                <a:latin typeface="Georgia" panose="02040502050405020303" pitchFamily="18" charset="0"/>
              </a:rPr>
              <a:t>Be Like Daniel</a:t>
            </a:r>
            <a:br>
              <a:rPr lang="en-US" sz="6000" dirty="0">
                <a:latin typeface="Georgia" panose="02040502050405020303" pitchFamily="18" charset="0"/>
              </a:rPr>
            </a:br>
            <a:r>
              <a:rPr lang="en-US" sz="5200" dirty="0">
                <a:latin typeface="Georgia" panose="02040502050405020303" pitchFamily="18" charset="0"/>
              </a:rPr>
              <a:t>Remain Loyal to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08CE5-4113-6223-26F8-E646AF600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563" y="4441371"/>
            <a:ext cx="5817637" cy="21833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Georgia Pro Cond Light" panose="02040306050405020303" pitchFamily="18" charset="0"/>
              </a:rPr>
              <a:t>“Brethren, join in following my example, and note those who so walk, </a:t>
            </a:r>
            <a:br>
              <a:rPr lang="en-US" sz="2800" dirty="0">
                <a:latin typeface="Georgia Pro Cond Light" panose="02040306050405020303" pitchFamily="18" charset="0"/>
              </a:rPr>
            </a:br>
            <a:r>
              <a:rPr lang="en-US" sz="2800" dirty="0">
                <a:latin typeface="Georgia Pro Cond Light" panose="02040306050405020303" pitchFamily="18" charset="0"/>
              </a:rPr>
              <a:t>as you have us for a pattern.”</a:t>
            </a:r>
          </a:p>
          <a:p>
            <a:r>
              <a:rPr lang="en-US" sz="2400" dirty="0">
                <a:latin typeface="Georgia Pro Cond Light" panose="02040306050405020303" pitchFamily="18" charset="0"/>
              </a:rPr>
              <a:t>Philippians 3:17</a:t>
            </a:r>
          </a:p>
        </p:txBody>
      </p:sp>
    </p:spTree>
    <p:extLst>
      <p:ext uri="{BB962C8B-B14F-4D97-AF65-F5344CB8AC3E}">
        <p14:creationId xmlns:p14="http://schemas.microsoft.com/office/powerpoint/2010/main" val="328823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793103"/>
            <a:ext cx="7704667" cy="961052"/>
          </a:xfrm>
        </p:spPr>
        <p:txBody>
          <a:bodyPr/>
          <a:lstStyle/>
          <a:p>
            <a:r>
              <a:rPr lang="en-US" sz="4800" b="1" dirty="0"/>
              <a:t>Be Like Daniel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3910" y="1903445"/>
            <a:ext cx="5738327" cy="316307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 person of PURPOSE.</a:t>
            </a:r>
            <a:r>
              <a:rPr lang="en-US" sz="32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 person of PRINCIPLE. 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 person of PURITY. 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 person of PRAYER.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0056637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6A5401-2756-564E-0342-57B2208B4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105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6582</TotalTime>
  <Words>58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Corbel</vt:lpstr>
      <vt:lpstr>Georgia</vt:lpstr>
      <vt:lpstr>Georgia Pro Cond Light</vt:lpstr>
      <vt:lpstr>1_Office Theme</vt:lpstr>
      <vt:lpstr>Parallax</vt:lpstr>
      <vt:lpstr>PowerPoint Presentation</vt:lpstr>
      <vt:lpstr>Be Like Daniel Remain Loyal to God</vt:lpstr>
      <vt:lpstr>Be Like Daniel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277</cp:revision>
  <dcterms:created xsi:type="dcterms:W3CDTF">2008-03-16T18:22:36Z</dcterms:created>
  <dcterms:modified xsi:type="dcterms:W3CDTF">2024-04-01T13:30:50Z</dcterms:modified>
</cp:coreProperties>
</file>