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6" r:id="rId2"/>
  </p:sldMasterIdLst>
  <p:notesMasterIdLst>
    <p:notesMasterId r:id="rId8"/>
  </p:notesMasterIdLst>
  <p:sldIdLst>
    <p:sldId id="264" r:id="rId3"/>
    <p:sldId id="681" r:id="rId4"/>
    <p:sldId id="682" r:id="rId5"/>
    <p:sldId id="683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64"/>
            <p14:sldId id="681"/>
            <p14:sldId id="682"/>
            <p14:sldId id="683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23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71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2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9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06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70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246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146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79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90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30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8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DB4C69-0291-4CB8-90A1-8F1BBD454015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DBA9B5-950E-411A-B1CA-D622CD536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4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FC8CFA-2F49-5CDA-8EED-B0A78DE559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68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FC3978-9720-3A2D-F9BF-34E606628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7753" y="640080"/>
            <a:ext cx="2800511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4700"/>
              <a:t>Justice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B80318-3236-1DA0-7057-90FD83A7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754" y="4636008"/>
            <a:ext cx="2800510" cy="1572768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7753" y="4409267"/>
            <a:ext cx="2606040" cy="18288"/>
          </a:xfrm>
          <a:custGeom>
            <a:avLst/>
            <a:gdLst>
              <a:gd name="connsiteX0" fmla="*/ 0 w 2606040"/>
              <a:gd name="connsiteY0" fmla="*/ 0 h 18288"/>
              <a:gd name="connsiteX1" fmla="*/ 625450 w 2606040"/>
              <a:gd name="connsiteY1" fmla="*/ 0 h 18288"/>
              <a:gd name="connsiteX2" fmla="*/ 1224839 w 2606040"/>
              <a:gd name="connsiteY2" fmla="*/ 0 h 18288"/>
              <a:gd name="connsiteX3" fmla="*/ 1824228 w 2606040"/>
              <a:gd name="connsiteY3" fmla="*/ 0 h 18288"/>
              <a:gd name="connsiteX4" fmla="*/ 2606040 w 2606040"/>
              <a:gd name="connsiteY4" fmla="*/ 0 h 18288"/>
              <a:gd name="connsiteX5" fmla="*/ 2606040 w 2606040"/>
              <a:gd name="connsiteY5" fmla="*/ 18288 h 18288"/>
              <a:gd name="connsiteX6" fmla="*/ 1902409 w 2606040"/>
              <a:gd name="connsiteY6" fmla="*/ 18288 h 18288"/>
              <a:gd name="connsiteX7" fmla="*/ 1276960 w 2606040"/>
              <a:gd name="connsiteY7" fmla="*/ 18288 h 18288"/>
              <a:gd name="connsiteX8" fmla="*/ 677570 w 2606040"/>
              <a:gd name="connsiteY8" fmla="*/ 18288 h 18288"/>
              <a:gd name="connsiteX9" fmla="*/ 0 w 2606040"/>
              <a:gd name="connsiteY9" fmla="*/ 18288 h 18288"/>
              <a:gd name="connsiteX10" fmla="*/ 0 w 2606040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0" h="18288" fill="none" extrusionOk="0">
                <a:moveTo>
                  <a:pt x="0" y="0"/>
                </a:moveTo>
                <a:cubicBezTo>
                  <a:pt x="266776" y="-600"/>
                  <a:pt x="322756" y="3201"/>
                  <a:pt x="625450" y="0"/>
                </a:cubicBezTo>
                <a:cubicBezTo>
                  <a:pt x="928144" y="-3201"/>
                  <a:pt x="968141" y="9269"/>
                  <a:pt x="1224839" y="0"/>
                </a:cubicBezTo>
                <a:cubicBezTo>
                  <a:pt x="1481537" y="-9269"/>
                  <a:pt x="1569059" y="21947"/>
                  <a:pt x="1824228" y="0"/>
                </a:cubicBezTo>
                <a:cubicBezTo>
                  <a:pt x="2079397" y="-21947"/>
                  <a:pt x="2326053" y="-10194"/>
                  <a:pt x="2606040" y="0"/>
                </a:cubicBezTo>
                <a:cubicBezTo>
                  <a:pt x="2605462" y="4771"/>
                  <a:pt x="2606793" y="12323"/>
                  <a:pt x="2606040" y="18288"/>
                </a:cubicBezTo>
                <a:cubicBezTo>
                  <a:pt x="2256758" y="31410"/>
                  <a:pt x="2173673" y="-12878"/>
                  <a:pt x="1902409" y="18288"/>
                </a:cubicBezTo>
                <a:cubicBezTo>
                  <a:pt x="1631145" y="49454"/>
                  <a:pt x="1461378" y="5466"/>
                  <a:pt x="1276960" y="18288"/>
                </a:cubicBezTo>
                <a:cubicBezTo>
                  <a:pt x="1092542" y="31110"/>
                  <a:pt x="890442" y="13213"/>
                  <a:pt x="677570" y="18288"/>
                </a:cubicBezTo>
                <a:cubicBezTo>
                  <a:pt x="464698" y="23364"/>
                  <a:pt x="187648" y="35837"/>
                  <a:pt x="0" y="18288"/>
                </a:cubicBezTo>
                <a:cubicBezTo>
                  <a:pt x="841" y="12879"/>
                  <a:pt x="-726" y="3977"/>
                  <a:pt x="0" y="0"/>
                </a:cubicBezTo>
                <a:close/>
              </a:path>
              <a:path w="2606040" h="18288" stroke="0" extrusionOk="0">
                <a:moveTo>
                  <a:pt x="0" y="0"/>
                </a:moveTo>
                <a:cubicBezTo>
                  <a:pt x="197231" y="3803"/>
                  <a:pt x="358914" y="-9291"/>
                  <a:pt x="599389" y="0"/>
                </a:cubicBezTo>
                <a:cubicBezTo>
                  <a:pt x="839864" y="9291"/>
                  <a:pt x="979371" y="8509"/>
                  <a:pt x="1303020" y="0"/>
                </a:cubicBezTo>
                <a:cubicBezTo>
                  <a:pt x="1626669" y="-8509"/>
                  <a:pt x="1726300" y="7440"/>
                  <a:pt x="1876349" y="0"/>
                </a:cubicBezTo>
                <a:cubicBezTo>
                  <a:pt x="2026398" y="-7440"/>
                  <a:pt x="2430712" y="17957"/>
                  <a:pt x="2606040" y="0"/>
                </a:cubicBezTo>
                <a:cubicBezTo>
                  <a:pt x="2605426" y="8857"/>
                  <a:pt x="2606544" y="13619"/>
                  <a:pt x="2606040" y="18288"/>
                </a:cubicBezTo>
                <a:cubicBezTo>
                  <a:pt x="2393024" y="2241"/>
                  <a:pt x="2191161" y="39259"/>
                  <a:pt x="1980590" y="18288"/>
                </a:cubicBezTo>
                <a:cubicBezTo>
                  <a:pt x="1770019" y="-2683"/>
                  <a:pt x="1476440" y="36114"/>
                  <a:pt x="1276960" y="18288"/>
                </a:cubicBezTo>
                <a:cubicBezTo>
                  <a:pt x="1077480" y="463"/>
                  <a:pt x="880988" y="42125"/>
                  <a:pt x="651510" y="18288"/>
                </a:cubicBezTo>
                <a:cubicBezTo>
                  <a:pt x="422032" y="-5549"/>
                  <a:pt x="130744" y="-1947"/>
                  <a:pt x="0" y="18288"/>
                </a:cubicBezTo>
                <a:cubicBezTo>
                  <a:pt x="-487" y="10816"/>
                  <a:pt x="-839" y="60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" name="Picture 4" descr="Scales of justice on blue background">
            <a:extLst>
              <a:ext uri="{FF2B5EF4-FFF2-40B4-BE49-F238E27FC236}">
                <a16:creationId xmlns:a16="http://schemas.microsoft.com/office/drawing/2014/main" id="{0B61B3B3-C45A-BD67-20FE-9CE1D420421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>
          <a:xfrm>
            <a:off x="3983776" y="10"/>
            <a:ext cx="5159081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7277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6166FC-6FFA-716B-6146-32E35E3D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Etymology and Definitions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6B5C417-16CA-9F39-A301-1A09B0DA64E4}"/>
              </a:ext>
            </a:extLst>
          </p:cNvPr>
          <p:cNvSpPr/>
          <p:nvPr/>
        </p:nvSpPr>
        <p:spPr>
          <a:xfrm>
            <a:off x="3678789" y="1175424"/>
            <a:ext cx="5000124" cy="1842750"/>
          </a:xfrm>
          <a:custGeom>
            <a:avLst/>
            <a:gdLst>
              <a:gd name="connsiteX0" fmla="*/ 0 w 5000124"/>
              <a:gd name="connsiteY0" fmla="*/ 0 h 1842750"/>
              <a:gd name="connsiteX1" fmla="*/ 5000124 w 5000124"/>
              <a:gd name="connsiteY1" fmla="*/ 0 h 1842750"/>
              <a:gd name="connsiteX2" fmla="*/ 5000124 w 5000124"/>
              <a:gd name="connsiteY2" fmla="*/ 1842750 h 1842750"/>
              <a:gd name="connsiteX3" fmla="*/ 0 w 5000124"/>
              <a:gd name="connsiteY3" fmla="*/ 1842750 h 1842750"/>
              <a:gd name="connsiteX4" fmla="*/ 0 w 5000124"/>
              <a:gd name="connsiteY4" fmla="*/ 0 h 184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0124" h="1842750">
                <a:moveTo>
                  <a:pt x="0" y="0"/>
                </a:moveTo>
                <a:lnTo>
                  <a:pt x="5000124" y="0"/>
                </a:lnTo>
                <a:lnTo>
                  <a:pt x="5000124" y="1842750"/>
                </a:lnTo>
                <a:lnTo>
                  <a:pt x="0" y="18427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8065" tIns="541528" rIns="388065" bIns="184912" numCol="1" spcCol="1270" anchor="t" anchorCtr="0">
            <a:noAutofit/>
          </a:bodyPr>
          <a:lstStyle/>
          <a:p>
            <a:pPr marL="228600" marR="0" lvl="1" indent="-228600" algn="l" defTabSz="1155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Latin –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iustitia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– fairness, equity, also personified, (of reasons) validity, adequacy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70DC46D-5F13-E0C0-E8CC-FA5FEEEC56D6}"/>
              </a:ext>
            </a:extLst>
          </p:cNvPr>
          <p:cNvSpPr/>
          <p:nvPr/>
        </p:nvSpPr>
        <p:spPr>
          <a:xfrm>
            <a:off x="3928795" y="791664"/>
            <a:ext cx="3500086" cy="767520"/>
          </a:xfrm>
          <a:custGeom>
            <a:avLst/>
            <a:gdLst>
              <a:gd name="connsiteX0" fmla="*/ 0 w 3500086"/>
              <a:gd name="connsiteY0" fmla="*/ 127923 h 767520"/>
              <a:gd name="connsiteX1" fmla="*/ 127923 w 3500086"/>
              <a:gd name="connsiteY1" fmla="*/ 0 h 767520"/>
              <a:gd name="connsiteX2" fmla="*/ 3372163 w 3500086"/>
              <a:gd name="connsiteY2" fmla="*/ 0 h 767520"/>
              <a:gd name="connsiteX3" fmla="*/ 3500086 w 3500086"/>
              <a:gd name="connsiteY3" fmla="*/ 127923 h 767520"/>
              <a:gd name="connsiteX4" fmla="*/ 3500086 w 3500086"/>
              <a:gd name="connsiteY4" fmla="*/ 639597 h 767520"/>
              <a:gd name="connsiteX5" fmla="*/ 3372163 w 3500086"/>
              <a:gd name="connsiteY5" fmla="*/ 767520 h 767520"/>
              <a:gd name="connsiteX6" fmla="*/ 127923 w 3500086"/>
              <a:gd name="connsiteY6" fmla="*/ 767520 h 767520"/>
              <a:gd name="connsiteX7" fmla="*/ 0 w 3500086"/>
              <a:gd name="connsiteY7" fmla="*/ 639597 h 767520"/>
              <a:gd name="connsiteX8" fmla="*/ 0 w 3500086"/>
              <a:gd name="connsiteY8" fmla="*/ 127923 h 76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00086" h="767520">
                <a:moveTo>
                  <a:pt x="0" y="127923"/>
                </a:moveTo>
                <a:cubicBezTo>
                  <a:pt x="0" y="57273"/>
                  <a:pt x="57273" y="0"/>
                  <a:pt x="127923" y="0"/>
                </a:cubicBezTo>
                <a:lnTo>
                  <a:pt x="3372163" y="0"/>
                </a:lnTo>
                <a:cubicBezTo>
                  <a:pt x="3442813" y="0"/>
                  <a:pt x="3500086" y="57273"/>
                  <a:pt x="3500086" y="127923"/>
                </a:cubicBezTo>
                <a:lnTo>
                  <a:pt x="3500086" y="639597"/>
                </a:lnTo>
                <a:cubicBezTo>
                  <a:pt x="3500086" y="710247"/>
                  <a:pt x="3442813" y="767520"/>
                  <a:pt x="3372163" y="767520"/>
                </a:cubicBezTo>
                <a:lnTo>
                  <a:pt x="127923" y="767520"/>
                </a:lnTo>
                <a:cubicBezTo>
                  <a:pt x="57273" y="767520"/>
                  <a:pt x="0" y="710247"/>
                  <a:pt x="0" y="639597"/>
                </a:cubicBezTo>
                <a:lnTo>
                  <a:pt x="0" y="12792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762" tIns="37467" rIns="169762" bIns="37467" numCol="1" spcCol="1270" anchor="ctr" anchorCtr="0">
            <a:noAutofit/>
          </a:bodyPr>
          <a:lstStyle/>
          <a:p>
            <a:pPr marL="0" marR="0" lvl="0" indent="0" algn="l" defTabSz="1155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Etymology	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F173A35-8C0D-5775-1692-80E9975A51CE}"/>
              </a:ext>
            </a:extLst>
          </p:cNvPr>
          <p:cNvSpPr/>
          <p:nvPr/>
        </p:nvSpPr>
        <p:spPr>
          <a:xfrm>
            <a:off x="3678789" y="3542335"/>
            <a:ext cx="5000124" cy="2620800"/>
          </a:xfrm>
          <a:custGeom>
            <a:avLst/>
            <a:gdLst>
              <a:gd name="connsiteX0" fmla="*/ 0 w 5000124"/>
              <a:gd name="connsiteY0" fmla="*/ 0 h 2620800"/>
              <a:gd name="connsiteX1" fmla="*/ 5000124 w 5000124"/>
              <a:gd name="connsiteY1" fmla="*/ 0 h 2620800"/>
              <a:gd name="connsiteX2" fmla="*/ 5000124 w 5000124"/>
              <a:gd name="connsiteY2" fmla="*/ 2620800 h 2620800"/>
              <a:gd name="connsiteX3" fmla="*/ 0 w 5000124"/>
              <a:gd name="connsiteY3" fmla="*/ 2620800 h 2620800"/>
              <a:gd name="connsiteX4" fmla="*/ 0 w 5000124"/>
              <a:gd name="connsiteY4" fmla="*/ 0 h 26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0124" h="2620800">
                <a:moveTo>
                  <a:pt x="0" y="0"/>
                </a:moveTo>
                <a:lnTo>
                  <a:pt x="5000124" y="0"/>
                </a:lnTo>
                <a:lnTo>
                  <a:pt x="5000124" y="2620800"/>
                </a:lnTo>
                <a:lnTo>
                  <a:pt x="0" y="2620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>
              <a:hueOff val="6443614"/>
              <a:satOff val="-18493"/>
              <a:lumOff val="-29609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8065" tIns="541528" rIns="388065" bIns="184912" numCol="1" spcCol="1270" anchor="t" anchorCtr="0">
            <a:noAutofit/>
          </a:bodyPr>
          <a:lstStyle/>
          <a:p>
            <a:pPr marL="228600" marR="0" lvl="1" indent="-228600" algn="l" defTabSz="1155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Maintenance of what is just or right by the exercise of authority or power</a:t>
            </a:r>
          </a:p>
          <a:p>
            <a:pPr marL="228600" marR="0" lvl="1" indent="-228600" algn="l" defTabSz="1155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Assignment of deserved reward or punishment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F06FEA-04E3-EF6E-FE95-0750E1D457B6}"/>
              </a:ext>
            </a:extLst>
          </p:cNvPr>
          <p:cNvSpPr/>
          <p:nvPr/>
        </p:nvSpPr>
        <p:spPr>
          <a:xfrm>
            <a:off x="3928795" y="3158574"/>
            <a:ext cx="3500086" cy="767520"/>
          </a:xfrm>
          <a:custGeom>
            <a:avLst/>
            <a:gdLst>
              <a:gd name="connsiteX0" fmla="*/ 0 w 3500086"/>
              <a:gd name="connsiteY0" fmla="*/ 127923 h 767520"/>
              <a:gd name="connsiteX1" fmla="*/ 127923 w 3500086"/>
              <a:gd name="connsiteY1" fmla="*/ 0 h 767520"/>
              <a:gd name="connsiteX2" fmla="*/ 3372163 w 3500086"/>
              <a:gd name="connsiteY2" fmla="*/ 0 h 767520"/>
              <a:gd name="connsiteX3" fmla="*/ 3500086 w 3500086"/>
              <a:gd name="connsiteY3" fmla="*/ 127923 h 767520"/>
              <a:gd name="connsiteX4" fmla="*/ 3500086 w 3500086"/>
              <a:gd name="connsiteY4" fmla="*/ 639597 h 767520"/>
              <a:gd name="connsiteX5" fmla="*/ 3372163 w 3500086"/>
              <a:gd name="connsiteY5" fmla="*/ 767520 h 767520"/>
              <a:gd name="connsiteX6" fmla="*/ 127923 w 3500086"/>
              <a:gd name="connsiteY6" fmla="*/ 767520 h 767520"/>
              <a:gd name="connsiteX7" fmla="*/ 0 w 3500086"/>
              <a:gd name="connsiteY7" fmla="*/ 639597 h 767520"/>
              <a:gd name="connsiteX8" fmla="*/ 0 w 3500086"/>
              <a:gd name="connsiteY8" fmla="*/ 127923 h 767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00086" h="767520">
                <a:moveTo>
                  <a:pt x="0" y="127923"/>
                </a:moveTo>
                <a:cubicBezTo>
                  <a:pt x="0" y="57273"/>
                  <a:pt x="57273" y="0"/>
                  <a:pt x="127923" y="0"/>
                </a:cubicBezTo>
                <a:lnTo>
                  <a:pt x="3372163" y="0"/>
                </a:lnTo>
                <a:cubicBezTo>
                  <a:pt x="3442813" y="0"/>
                  <a:pt x="3500086" y="57273"/>
                  <a:pt x="3500086" y="127923"/>
                </a:cubicBezTo>
                <a:lnTo>
                  <a:pt x="3500086" y="639597"/>
                </a:lnTo>
                <a:cubicBezTo>
                  <a:pt x="3500086" y="710247"/>
                  <a:pt x="3442813" y="767520"/>
                  <a:pt x="3372163" y="767520"/>
                </a:cubicBezTo>
                <a:lnTo>
                  <a:pt x="127923" y="767520"/>
                </a:lnTo>
                <a:cubicBezTo>
                  <a:pt x="57273" y="767520"/>
                  <a:pt x="0" y="710247"/>
                  <a:pt x="0" y="639597"/>
                </a:cubicBezTo>
                <a:lnTo>
                  <a:pt x="0" y="12792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6443614"/>
              <a:satOff val="-18493"/>
              <a:lumOff val="-29609"/>
              <a:alphaOff val="0"/>
            </a:schemeClr>
          </a:fillRef>
          <a:effectRef idx="2">
            <a:schemeClr val="accent2">
              <a:hueOff val="6443614"/>
              <a:satOff val="-18493"/>
              <a:lumOff val="-2960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762" tIns="37467" rIns="169762" bIns="37467" numCol="1" spcCol="1270" anchor="ctr" anchorCtr="0">
            <a:noAutofit/>
          </a:bodyPr>
          <a:lstStyle/>
          <a:p>
            <a:pPr marL="0" marR="0" lvl="0" indent="0" algn="l" defTabSz="11557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134568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B8F247-C452-BA78-4FC1-6ECDC9613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Different Kinds of Justice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A105DF3-B25B-D7C0-3BB7-B66DC231D09C}"/>
              </a:ext>
            </a:extLst>
          </p:cNvPr>
          <p:cNvSpPr/>
          <p:nvPr/>
        </p:nvSpPr>
        <p:spPr>
          <a:xfrm>
            <a:off x="3678789" y="1184087"/>
            <a:ext cx="5000124" cy="737099"/>
          </a:xfrm>
          <a:custGeom>
            <a:avLst/>
            <a:gdLst>
              <a:gd name="connsiteX0" fmla="*/ 0 w 5000124"/>
              <a:gd name="connsiteY0" fmla="*/ 122852 h 737099"/>
              <a:gd name="connsiteX1" fmla="*/ 122852 w 5000124"/>
              <a:gd name="connsiteY1" fmla="*/ 0 h 737099"/>
              <a:gd name="connsiteX2" fmla="*/ 4877272 w 5000124"/>
              <a:gd name="connsiteY2" fmla="*/ 0 h 737099"/>
              <a:gd name="connsiteX3" fmla="*/ 5000124 w 5000124"/>
              <a:gd name="connsiteY3" fmla="*/ 122852 h 737099"/>
              <a:gd name="connsiteX4" fmla="*/ 5000124 w 5000124"/>
              <a:gd name="connsiteY4" fmla="*/ 614247 h 737099"/>
              <a:gd name="connsiteX5" fmla="*/ 4877272 w 5000124"/>
              <a:gd name="connsiteY5" fmla="*/ 737099 h 737099"/>
              <a:gd name="connsiteX6" fmla="*/ 122852 w 5000124"/>
              <a:gd name="connsiteY6" fmla="*/ 737099 h 737099"/>
              <a:gd name="connsiteX7" fmla="*/ 0 w 5000124"/>
              <a:gd name="connsiteY7" fmla="*/ 614247 h 737099"/>
              <a:gd name="connsiteX8" fmla="*/ 0 w 5000124"/>
              <a:gd name="connsiteY8" fmla="*/ 122852 h 73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00124" h="737099">
                <a:moveTo>
                  <a:pt x="0" y="122852"/>
                </a:moveTo>
                <a:cubicBezTo>
                  <a:pt x="0" y="55003"/>
                  <a:pt x="55003" y="0"/>
                  <a:pt x="122852" y="0"/>
                </a:cubicBezTo>
                <a:lnTo>
                  <a:pt x="4877272" y="0"/>
                </a:lnTo>
                <a:cubicBezTo>
                  <a:pt x="4945121" y="0"/>
                  <a:pt x="5000124" y="55003"/>
                  <a:pt x="5000124" y="122852"/>
                </a:cubicBezTo>
                <a:lnTo>
                  <a:pt x="5000124" y="614247"/>
                </a:lnTo>
                <a:cubicBezTo>
                  <a:pt x="5000124" y="682096"/>
                  <a:pt x="4945121" y="737099"/>
                  <a:pt x="4877272" y="737099"/>
                </a:cubicBezTo>
                <a:lnTo>
                  <a:pt x="122852" y="737099"/>
                </a:lnTo>
                <a:cubicBezTo>
                  <a:pt x="55003" y="737099"/>
                  <a:pt x="0" y="682096"/>
                  <a:pt x="0" y="614247"/>
                </a:cubicBezTo>
                <a:lnTo>
                  <a:pt x="0" y="12285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0282" tIns="150282" rIns="150282" bIns="150282" numCol="1" spcCol="1270" anchor="ctr" anchorCtr="0">
            <a:noAutofit/>
          </a:bodyPr>
          <a:lstStyle/>
          <a:p>
            <a:pPr marL="0" marR="0" lvl="0" indent="0" algn="l" defTabSz="13335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Man’s Justice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0ED8751-3571-90BD-D836-F2C1CE06A3AE}"/>
              </a:ext>
            </a:extLst>
          </p:cNvPr>
          <p:cNvSpPr/>
          <p:nvPr/>
        </p:nvSpPr>
        <p:spPr>
          <a:xfrm>
            <a:off x="3678789" y="1921187"/>
            <a:ext cx="5000124" cy="791774"/>
          </a:xfrm>
          <a:custGeom>
            <a:avLst/>
            <a:gdLst>
              <a:gd name="connsiteX0" fmla="*/ 0 w 5000124"/>
              <a:gd name="connsiteY0" fmla="*/ 0 h 791774"/>
              <a:gd name="connsiteX1" fmla="*/ 5000124 w 5000124"/>
              <a:gd name="connsiteY1" fmla="*/ 0 h 791774"/>
              <a:gd name="connsiteX2" fmla="*/ 5000124 w 5000124"/>
              <a:gd name="connsiteY2" fmla="*/ 791774 h 791774"/>
              <a:gd name="connsiteX3" fmla="*/ 0 w 5000124"/>
              <a:gd name="connsiteY3" fmla="*/ 791774 h 791774"/>
              <a:gd name="connsiteX4" fmla="*/ 0 w 5000124"/>
              <a:gd name="connsiteY4" fmla="*/ 0 h 791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0124" h="791774">
                <a:moveTo>
                  <a:pt x="0" y="0"/>
                </a:moveTo>
                <a:lnTo>
                  <a:pt x="5000124" y="0"/>
                </a:lnTo>
                <a:lnTo>
                  <a:pt x="5000124" y="791774"/>
                </a:lnTo>
                <a:lnTo>
                  <a:pt x="0" y="79177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8754" tIns="38100" rIns="213360" bIns="38100" numCol="1" spcCol="1270" anchor="t" anchorCtr="0">
            <a:noAutofit/>
          </a:bodyPr>
          <a:lstStyle/>
          <a:p>
            <a:pPr marL="228600" marR="0" lvl="1" indent="-228600" algn="l" defTabSz="1022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Matthew 14:1-12</a:t>
            </a:r>
          </a:p>
          <a:p>
            <a:pPr marL="228600" marR="0" lvl="1" indent="-228600" algn="l" defTabSz="1022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 Corinthians 6:1-11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37203BF-2295-C6E8-80FC-F389E0422776}"/>
              </a:ext>
            </a:extLst>
          </p:cNvPr>
          <p:cNvSpPr/>
          <p:nvPr/>
        </p:nvSpPr>
        <p:spPr>
          <a:xfrm>
            <a:off x="3678789" y="2712962"/>
            <a:ext cx="5000124" cy="737099"/>
          </a:xfrm>
          <a:custGeom>
            <a:avLst/>
            <a:gdLst>
              <a:gd name="connsiteX0" fmla="*/ 0 w 5000124"/>
              <a:gd name="connsiteY0" fmla="*/ 122852 h 737099"/>
              <a:gd name="connsiteX1" fmla="*/ 122852 w 5000124"/>
              <a:gd name="connsiteY1" fmla="*/ 0 h 737099"/>
              <a:gd name="connsiteX2" fmla="*/ 4877272 w 5000124"/>
              <a:gd name="connsiteY2" fmla="*/ 0 h 737099"/>
              <a:gd name="connsiteX3" fmla="*/ 5000124 w 5000124"/>
              <a:gd name="connsiteY3" fmla="*/ 122852 h 737099"/>
              <a:gd name="connsiteX4" fmla="*/ 5000124 w 5000124"/>
              <a:gd name="connsiteY4" fmla="*/ 614247 h 737099"/>
              <a:gd name="connsiteX5" fmla="*/ 4877272 w 5000124"/>
              <a:gd name="connsiteY5" fmla="*/ 737099 h 737099"/>
              <a:gd name="connsiteX6" fmla="*/ 122852 w 5000124"/>
              <a:gd name="connsiteY6" fmla="*/ 737099 h 737099"/>
              <a:gd name="connsiteX7" fmla="*/ 0 w 5000124"/>
              <a:gd name="connsiteY7" fmla="*/ 614247 h 737099"/>
              <a:gd name="connsiteX8" fmla="*/ 0 w 5000124"/>
              <a:gd name="connsiteY8" fmla="*/ 122852 h 73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00124" h="737099">
                <a:moveTo>
                  <a:pt x="0" y="122852"/>
                </a:moveTo>
                <a:cubicBezTo>
                  <a:pt x="0" y="55003"/>
                  <a:pt x="55003" y="0"/>
                  <a:pt x="122852" y="0"/>
                </a:cubicBezTo>
                <a:lnTo>
                  <a:pt x="4877272" y="0"/>
                </a:lnTo>
                <a:cubicBezTo>
                  <a:pt x="4945121" y="0"/>
                  <a:pt x="5000124" y="55003"/>
                  <a:pt x="5000124" y="122852"/>
                </a:cubicBezTo>
                <a:lnTo>
                  <a:pt x="5000124" y="614247"/>
                </a:lnTo>
                <a:cubicBezTo>
                  <a:pt x="5000124" y="682096"/>
                  <a:pt x="4945121" y="737099"/>
                  <a:pt x="4877272" y="737099"/>
                </a:cubicBezTo>
                <a:lnTo>
                  <a:pt x="122852" y="737099"/>
                </a:lnTo>
                <a:cubicBezTo>
                  <a:pt x="55003" y="737099"/>
                  <a:pt x="0" y="682096"/>
                  <a:pt x="0" y="614247"/>
                </a:cubicBezTo>
                <a:lnTo>
                  <a:pt x="0" y="12285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6076075"/>
              <a:satOff val="-413"/>
              <a:lumOff val="981"/>
              <a:alphaOff val="0"/>
            </a:schemeClr>
          </a:fillRef>
          <a:effectRef idx="2">
            <a:schemeClr val="accent5">
              <a:hueOff val="-6076075"/>
              <a:satOff val="-413"/>
              <a:lumOff val="98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0282" tIns="150282" rIns="150282" bIns="150282" numCol="1" spcCol="1270" anchor="ctr" anchorCtr="0">
            <a:noAutofit/>
          </a:bodyPr>
          <a:lstStyle/>
          <a:p>
            <a:pPr marL="0" marR="0" lvl="0" indent="0" algn="l" defTabSz="13335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God’s Justice Without Grace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8561D10-37E4-87D1-8EB1-7E348BD68458}"/>
              </a:ext>
            </a:extLst>
          </p:cNvPr>
          <p:cNvSpPr/>
          <p:nvPr/>
        </p:nvSpPr>
        <p:spPr>
          <a:xfrm>
            <a:off x="3678789" y="3450062"/>
            <a:ext cx="5000124" cy="791774"/>
          </a:xfrm>
          <a:custGeom>
            <a:avLst/>
            <a:gdLst>
              <a:gd name="connsiteX0" fmla="*/ 0 w 5000124"/>
              <a:gd name="connsiteY0" fmla="*/ 0 h 791774"/>
              <a:gd name="connsiteX1" fmla="*/ 5000124 w 5000124"/>
              <a:gd name="connsiteY1" fmla="*/ 0 h 791774"/>
              <a:gd name="connsiteX2" fmla="*/ 5000124 w 5000124"/>
              <a:gd name="connsiteY2" fmla="*/ 791774 h 791774"/>
              <a:gd name="connsiteX3" fmla="*/ 0 w 5000124"/>
              <a:gd name="connsiteY3" fmla="*/ 791774 h 791774"/>
              <a:gd name="connsiteX4" fmla="*/ 0 w 5000124"/>
              <a:gd name="connsiteY4" fmla="*/ 0 h 791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0124" h="791774">
                <a:moveTo>
                  <a:pt x="0" y="0"/>
                </a:moveTo>
                <a:lnTo>
                  <a:pt x="5000124" y="0"/>
                </a:lnTo>
                <a:lnTo>
                  <a:pt x="5000124" y="791774"/>
                </a:lnTo>
                <a:lnTo>
                  <a:pt x="0" y="79177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8754" tIns="38100" rIns="213360" bIns="38100" numCol="1" spcCol="1270" anchor="t" anchorCtr="0">
            <a:noAutofit/>
          </a:bodyPr>
          <a:lstStyle/>
          <a:p>
            <a:pPr marL="228600" marR="0" lvl="1" indent="-228600" algn="l" defTabSz="1022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Numbers 14:11-12</a:t>
            </a:r>
          </a:p>
          <a:p>
            <a:pPr marL="228600" marR="0" lvl="1" indent="-228600" algn="l" defTabSz="1022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Numbers 21:4-6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E6CB0BA-44E8-A8D9-4615-75E9781F853F}"/>
              </a:ext>
            </a:extLst>
          </p:cNvPr>
          <p:cNvSpPr/>
          <p:nvPr/>
        </p:nvSpPr>
        <p:spPr>
          <a:xfrm>
            <a:off x="3678789" y="4241837"/>
            <a:ext cx="5000124" cy="737099"/>
          </a:xfrm>
          <a:custGeom>
            <a:avLst/>
            <a:gdLst>
              <a:gd name="connsiteX0" fmla="*/ 0 w 5000124"/>
              <a:gd name="connsiteY0" fmla="*/ 122852 h 737099"/>
              <a:gd name="connsiteX1" fmla="*/ 122852 w 5000124"/>
              <a:gd name="connsiteY1" fmla="*/ 0 h 737099"/>
              <a:gd name="connsiteX2" fmla="*/ 4877272 w 5000124"/>
              <a:gd name="connsiteY2" fmla="*/ 0 h 737099"/>
              <a:gd name="connsiteX3" fmla="*/ 5000124 w 5000124"/>
              <a:gd name="connsiteY3" fmla="*/ 122852 h 737099"/>
              <a:gd name="connsiteX4" fmla="*/ 5000124 w 5000124"/>
              <a:gd name="connsiteY4" fmla="*/ 614247 h 737099"/>
              <a:gd name="connsiteX5" fmla="*/ 4877272 w 5000124"/>
              <a:gd name="connsiteY5" fmla="*/ 737099 h 737099"/>
              <a:gd name="connsiteX6" fmla="*/ 122852 w 5000124"/>
              <a:gd name="connsiteY6" fmla="*/ 737099 h 737099"/>
              <a:gd name="connsiteX7" fmla="*/ 0 w 5000124"/>
              <a:gd name="connsiteY7" fmla="*/ 614247 h 737099"/>
              <a:gd name="connsiteX8" fmla="*/ 0 w 5000124"/>
              <a:gd name="connsiteY8" fmla="*/ 122852 h 737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00124" h="737099">
                <a:moveTo>
                  <a:pt x="0" y="122852"/>
                </a:moveTo>
                <a:cubicBezTo>
                  <a:pt x="0" y="55003"/>
                  <a:pt x="55003" y="0"/>
                  <a:pt x="122852" y="0"/>
                </a:cubicBezTo>
                <a:lnTo>
                  <a:pt x="4877272" y="0"/>
                </a:lnTo>
                <a:cubicBezTo>
                  <a:pt x="4945121" y="0"/>
                  <a:pt x="5000124" y="55003"/>
                  <a:pt x="5000124" y="122852"/>
                </a:cubicBezTo>
                <a:lnTo>
                  <a:pt x="5000124" y="614247"/>
                </a:lnTo>
                <a:cubicBezTo>
                  <a:pt x="5000124" y="682096"/>
                  <a:pt x="4945121" y="737099"/>
                  <a:pt x="4877272" y="737099"/>
                </a:cubicBezTo>
                <a:lnTo>
                  <a:pt x="122852" y="737099"/>
                </a:lnTo>
                <a:cubicBezTo>
                  <a:pt x="55003" y="737099"/>
                  <a:pt x="0" y="682096"/>
                  <a:pt x="0" y="614247"/>
                </a:cubicBezTo>
                <a:lnTo>
                  <a:pt x="0" y="12285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12152150"/>
              <a:satOff val="-826"/>
              <a:lumOff val="1961"/>
              <a:alphaOff val="0"/>
            </a:schemeClr>
          </a:fillRef>
          <a:effectRef idx="2">
            <a:schemeClr val="accent5">
              <a:hueOff val="-12152150"/>
              <a:satOff val="-826"/>
              <a:lumOff val="196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0282" tIns="150282" rIns="150282" bIns="150282" numCol="1" spcCol="1270" anchor="ctr" anchorCtr="0">
            <a:noAutofit/>
          </a:bodyPr>
          <a:lstStyle/>
          <a:p>
            <a:pPr marL="0" marR="0" lvl="0" indent="0" algn="l" defTabSz="13335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God’s Justice With Grace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885843-62F5-A837-DB58-3D93C63AE932}"/>
              </a:ext>
            </a:extLst>
          </p:cNvPr>
          <p:cNvSpPr/>
          <p:nvPr/>
        </p:nvSpPr>
        <p:spPr>
          <a:xfrm>
            <a:off x="3678789" y="4978937"/>
            <a:ext cx="5000124" cy="791774"/>
          </a:xfrm>
          <a:custGeom>
            <a:avLst/>
            <a:gdLst>
              <a:gd name="connsiteX0" fmla="*/ 0 w 5000124"/>
              <a:gd name="connsiteY0" fmla="*/ 0 h 791774"/>
              <a:gd name="connsiteX1" fmla="*/ 5000124 w 5000124"/>
              <a:gd name="connsiteY1" fmla="*/ 0 h 791774"/>
              <a:gd name="connsiteX2" fmla="*/ 5000124 w 5000124"/>
              <a:gd name="connsiteY2" fmla="*/ 791774 h 791774"/>
              <a:gd name="connsiteX3" fmla="*/ 0 w 5000124"/>
              <a:gd name="connsiteY3" fmla="*/ 791774 h 791774"/>
              <a:gd name="connsiteX4" fmla="*/ 0 w 5000124"/>
              <a:gd name="connsiteY4" fmla="*/ 0 h 791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0124" h="791774">
                <a:moveTo>
                  <a:pt x="0" y="0"/>
                </a:moveTo>
                <a:lnTo>
                  <a:pt x="5000124" y="0"/>
                </a:lnTo>
                <a:lnTo>
                  <a:pt x="5000124" y="791774"/>
                </a:lnTo>
                <a:lnTo>
                  <a:pt x="0" y="79177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8754" tIns="38100" rIns="213360" bIns="38100" numCol="1" spcCol="1270" anchor="t" anchorCtr="0">
            <a:noAutofit/>
          </a:bodyPr>
          <a:lstStyle/>
          <a:p>
            <a:pPr marL="228600" marR="0" lvl="1" indent="-228600" algn="l" defTabSz="1022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Numbers 14:13-25</a:t>
            </a:r>
          </a:p>
          <a:p>
            <a:pPr marL="228600" marR="0" lvl="1" indent="-228600" algn="l" defTabSz="10223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Numbers 21:7-9</a:t>
            </a:r>
          </a:p>
        </p:txBody>
      </p:sp>
    </p:spTree>
    <p:extLst>
      <p:ext uri="{BB962C8B-B14F-4D97-AF65-F5344CB8AC3E}">
        <p14:creationId xmlns:p14="http://schemas.microsoft.com/office/powerpoint/2010/main" val="408401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  <p:bldP spid="14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6571</TotalTime>
  <Words>72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Century Gothic</vt:lpstr>
      <vt:lpstr>Wingdings 3</vt:lpstr>
      <vt:lpstr>2_Ion Boardroom</vt:lpstr>
      <vt:lpstr>1_Office Theme</vt:lpstr>
      <vt:lpstr>PowerPoint Presentation</vt:lpstr>
      <vt:lpstr>Justice</vt:lpstr>
      <vt:lpstr>Etymology and Definitions</vt:lpstr>
      <vt:lpstr>Different Kinds of Justice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276</cp:revision>
  <dcterms:created xsi:type="dcterms:W3CDTF">2008-03-16T18:22:36Z</dcterms:created>
  <dcterms:modified xsi:type="dcterms:W3CDTF">2024-03-17T19:11:57Z</dcterms:modified>
</cp:coreProperties>
</file>