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48" r:id="rId2"/>
  </p:sldMasterIdLst>
  <p:notesMasterIdLst>
    <p:notesMasterId r:id="rId8"/>
  </p:notesMasterIdLst>
  <p:sldIdLst>
    <p:sldId id="256" r:id="rId3"/>
    <p:sldId id="261" r:id="rId4"/>
    <p:sldId id="257" r:id="rId5"/>
    <p:sldId id="262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56"/>
            <p14:sldId id="261"/>
            <p14:sldId id="257"/>
            <p14:sldId id="262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4" d="100"/>
          <a:sy n="74" d="100"/>
        </p:scale>
        <p:origin x="113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3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1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5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34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632389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10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02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11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4839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912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1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5275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02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24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660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5412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0839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351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212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266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62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83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9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1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1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9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8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3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606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8EB860-185E-4941-9D8C-1D86CDA09D1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53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64" r:id="rId16"/>
    <p:sldLayoutId id="214748386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9DF7-2EC6-900E-DF6B-C145E4089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6082" y="429203"/>
            <a:ext cx="6452118" cy="2999797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Georgia" panose="02040502050405020303" pitchFamily="18" charset="0"/>
              </a:rPr>
              <a:t>Be Like Naaman’s Servant Girl</a:t>
            </a:r>
            <a:br>
              <a:rPr lang="en-US" sz="6000" dirty="0">
                <a:latin typeface="Georgia" panose="02040502050405020303" pitchFamily="18" charset="0"/>
              </a:rPr>
            </a:br>
            <a:br>
              <a:rPr lang="en-US" sz="900" dirty="0">
                <a:latin typeface="Georgia" panose="02040502050405020303" pitchFamily="18" charset="0"/>
              </a:rPr>
            </a:br>
            <a:r>
              <a:rPr lang="en-US" sz="4400" dirty="0">
                <a:latin typeface="Georgia" panose="02040502050405020303" pitchFamily="18" charset="0"/>
              </a:rPr>
              <a:t>Do the Right Thing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08CE5-4113-6223-26F8-E646AF600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563" y="4441371"/>
            <a:ext cx="5817637" cy="21833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eorgia Pro Cond Light" panose="02040306050405020303" pitchFamily="18" charset="0"/>
              </a:rPr>
              <a:t>“Brethren, join in following my example, and note those who so walk, </a:t>
            </a:r>
            <a:br>
              <a:rPr lang="en-US" sz="2800" dirty="0">
                <a:latin typeface="Georgia Pro Cond Light" panose="02040306050405020303" pitchFamily="18" charset="0"/>
              </a:rPr>
            </a:br>
            <a:r>
              <a:rPr lang="en-US" sz="2800" dirty="0">
                <a:latin typeface="Georgia Pro Cond Light" panose="02040306050405020303" pitchFamily="18" charset="0"/>
              </a:rPr>
              <a:t>as you have us for a pattern.”</a:t>
            </a:r>
          </a:p>
          <a:p>
            <a:r>
              <a:rPr lang="en-US" sz="2400" dirty="0">
                <a:latin typeface="Georgia Pro Cond Light" panose="02040306050405020303" pitchFamily="18" charset="0"/>
              </a:rPr>
              <a:t>Philippians 3:17</a:t>
            </a:r>
          </a:p>
        </p:txBody>
      </p:sp>
    </p:spTree>
    <p:extLst>
      <p:ext uri="{BB962C8B-B14F-4D97-AF65-F5344CB8AC3E}">
        <p14:creationId xmlns:p14="http://schemas.microsoft.com/office/powerpoint/2010/main" val="328823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4977AC-1CAA-1EF9-7250-FF13F4D67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29481" y="913698"/>
            <a:ext cx="3456291" cy="576262"/>
          </a:xfrm>
        </p:spPr>
        <p:txBody>
          <a:bodyPr/>
          <a:lstStyle/>
          <a:p>
            <a:pPr algn="ctr"/>
            <a:r>
              <a:rPr lang="en-US" sz="3200" b="1" dirty="0"/>
              <a:t>Naaman</a:t>
            </a:r>
            <a:endParaRPr lang="en-US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85763D-E1D4-0D67-90FD-F9DC31FF6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3523" y="1590501"/>
            <a:ext cx="3551783" cy="4054519"/>
          </a:xfrm>
        </p:spPr>
        <p:txBody>
          <a:bodyPr>
            <a:normAutofit/>
          </a:bodyPr>
          <a:lstStyle/>
          <a:p>
            <a:r>
              <a:rPr lang="en-US" sz="2800" b="1" dirty="0"/>
              <a:t>Commander of king’s army</a:t>
            </a:r>
          </a:p>
          <a:p>
            <a:r>
              <a:rPr lang="en-US" sz="2800" b="1" dirty="0"/>
              <a:t>Great and honorable man</a:t>
            </a:r>
          </a:p>
          <a:p>
            <a:r>
              <a:rPr lang="en-US" sz="2800" b="1" dirty="0"/>
              <a:t>Mighty man of valor</a:t>
            </a:r>
          </a:p>
          <a:p>
            <a:r>
              <a:rPr lang="en-US" sz="2800" b="1" dirty="0"/>
              <a:t>Very wealthy</a:t>
            </a:r>
          </a:p>
          <a:p>
            <a:r>
              <a:rPr lang="en-US" sz="2800" b="1" dirty="0"/>
              <a:t>A leper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6DCF9A4-6960-8555-54C6-839B71A035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61710" y="922165"/>
            <a:ext cx="3467806" cy="576262"/>
          </a:xfrm>
        </p:spPr>
        <p:txBody>
          <a:bodyPr/>
          <a:lstStyle/>
          <a:p>
            <a:pPr algn="ctr"/>
            <a:r>
              <a:rPr lang="en-US" sz="3200" b="1" dirty="0"/>
              <a:t>servant girl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CE6A90F-BB92-A5AB-F51F-8B890A38FB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57266" y="1590501"/>
            <a:ext cx="3672248" cy="4054519"/>
          </a:xfrm>
        </p:spPr>
        <p:txBody>
          <a:bodyPr>
            <a:normAutofit/>
          </a:bodyPr>
          <a:lstStyle/>
          <a:p>
            <a:r>
              <a:rPr lang="en-US" sz="2800" b="1" dirty="0"/>
              <a:t>She was very young (a “little girl”)</a:t>
            </a:r>
          </a:p>
          <a:p>
            <a:r>
              <a:rPr lang="en-US" sz="2800" b="1" dirty="0"/>
              <a:t>A captive; taken away from her home</a:t>
            </a:r>
          </a:p>
          <a:p>
            <a:r>
              <a:rPr lang="en-US" sz="2800" b="1" dirty="0"/>
              <a:t>Made a servant attending Naaman’s wife</a:t>
            </a:r>
          </a:p>
        </p:txBody>
      </p:sp>
    </p:spTree>
    <p:extLst>
      <p:ext uri="{BB962C8B-B14F-4D97-AF65-F5344CB8AC3E}">
        <p14:creationId xmlns:p14="http://schemas.microsoft.com/office/powerpoint/2010/main" val="314630040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61052"/>
          </a:xfrm>
        </p:spPr>
        <p:txBody>
          <a:bodyPr>
            <a:normAutofit/>
          </a:bodyPr>
          <a:lstStyle/>
          <a:p>
            <a:r>
              <a:rPr lang="en-US" sz="4400" b="1" dirty="0"/>
              <a:t>Naaman’s Servant Girl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068" y="1903445"/>
            <a:ext cx="7704667" cy="31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“Let no one despise your youth, but be an example to the believers in word, in conduct, in love, in spirit, in faith, in purity.”</a:t>
            </a:r>
          </a:p>
          <a:p>
            <a:pPr marL="0" indent="0">
              <a:buNone/>
            </a:pPr>
            <a:endParaRPr lang="en-US" sz="1000" dirty="0"/>
          </a:p>
          <a:p>
            <a:pPr marL="0" indent="0" algn="r">
              <a:buNone/>
            </a:pPr>
            <a:r>
              <a:rPr lang="en-US" sz="2800" dirty="0"/>
              <a:t>1 Timothy 4:12</a:t>
            </a:r>
          </a:p>
        </p:txBody>
      </p:sp>
    </p:spTree>
    <p:extLst>
      <p:ext uri="{BB962C8B-B14F-4D97-AF65-F5344CB8AC3E}">
        <p14:creationId xmlns:p14="http://schemas.microsoft.com/office/powerpoint/2010/main" val="1300566378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61052"/>
          </a:xfrm>
        </p:spPr>
        <p:txBody>
          <a:bodyPr>
            <a:normAutofit/>
          </a:bodyPr>
          <a:lstStyle/>
          <a:p>
            <a:r>
              <a:rPr lang="en-US" sz="4400" b="1" dirty="0"/>
              <a:t>Naaman’s Servant Girl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068" y="1903445"/>
            <a:ext cx="7704667" cy="31724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She had a great faith in God 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She had compassion</a:t>
            </a:r>
          </a:p>
          <a:p>
            <a:pPr lvl="1"/>
            <a:r>
              <a:rPr lang="en-US" sz="2400" dirty="0"/>
              <a:t>Ps. 86:15; Matt. 9:36; 1 Pet. 3:8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She spoke up </a:t>
            </a:r>
            <a:r>
              <a:rPr lang="en-US" sz="2800" dirty="0"/>
              <a:t>- Ps. 8:2; Eph. 4:29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She gave the gift of hope </a:t>
            </a:r>
            <a:r>
              <a:rPr lang="en-US" sz="2800" dirty="0"/>
              <a:t>- 1 Pet. 3:15</a:t>
            </a:r>
          </a:p>
        </p:txBody>
      </p:sp>
    </p:spTree>
    <p:extLst>
      <p:ext uri="{BB962C8B-B14F-4D97-AF65-F5344CB8AC3E}">
        <p14:creationId xmlns:p14="http://schemas.microsoft.com/office/powerpoint/2010/main" val="137802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6A5401-2756-564E-0342-57B2208B4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105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6578</TotalTime>
  <Words>167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Corbel</vt:lpstr>
      <vt:lpstr>Georgia</vt:lpstr>
      <vt:lpstr>Georgia Pro Cond Light</vt:lpstr>
      <vt:lpstr>1_Office Theme</vt:lpstr>
      <vt:lpstr>Parallax</vt:lpstr>
      <vt:lpstr>Be Like Naaman’s Servant Girl  Do the Right Thing</vt:lpstr>
      <vt:lpstr>PowerPoint Presentation</vt:lpstr>
      <vt:lpstr>Naaman’s Servant Girl</vt:lpstr>
      <vt:lpstr>Naaman’s Servant Girl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277</cp:revision>
  <dcterms:created xsi:type="dcterms:W3CDTF">2008-03-16T18:22:36Z</dcterms:created>
  <dcterms:modified xsi:type="dcterms:W3CDTF">2024-03-11T15:55:55Z</dcterms:modified>
</cp:coreProperties>
</file>