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6" r:id="rId2"/>
  </p:sldMasterIdLst>
  <p:notesMasterIdLst>
    <p:notesMasterId r:id="rId7"/>
  </p:notesMasterIdLst>
  <p:sldIdLst>
    <p:sldId id="264" r:id="rId3"/>
    <p:sldId id="256" r:id="rId4"/>
    <p:sldId id="257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64"/>
            <p14:sldId id="256"/>
            <p14:sldId id="2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052698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9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25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0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37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39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28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96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42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43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54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6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910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276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0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149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4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Barnabas </a:t>
            </a:r>
            <a:r>
              <a:rPr lang="en-US" dirty="0">
                <a:latin typeface="Georgia" panose="02040502050405020303" pitchFamily="18" charset="0"/>
              </a:rPr>
              <a:t>Lift Up Others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61052"/>
          </a:xfrm>
        </p:spPr>
        <p:txBody>
          <a:bodyPr/>
          <a:lstStyle/>
          <a:p>
            <a:r>
              <a:rPr lang="en-US" sz="4800" b="1" dirty="0"/>
              <a:t>Barnabas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68" y="1903445"/>
            <a:ext cx="7704667" cy="386310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 cared about people </a:t>
            </a:r>
            <a:r>
              <a:rPr lang="en-US" sz="2800" dirty="0"/>
              <a:t>- Acts 4:32-37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 believed in giving a man a chance 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										Acts 9:26-28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 knew when he needed help </a:t>
            </a:r>
            <a:r>
              <a:rPr lang="en-US" sz="2800" dirty="0"/>
              <a:t>- Acts 11:19-26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 knew when to take a stand </a:t>
            </a:r>
            <a:r>
              <a:rPr lang="en-US" sz="2800" dirty="0"/>
              <a:t>- Acts 15:1-2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He knew when to give a man a second chance </a:t>
            </a:r>
            <a:r>
              <a:rPr lang="en-US" sz="2800" dirty="0"/>
              <a:t> 											Acts 15:36-41</a:t>
            </a:r>
          </a:p>
        </p:txBody>
      </p:sp>
    </p:spTree>
    <p:extLst>
      <p:ext uri="{BB962C8B-B14F-4D97-AF65-F5344CB8AC3E}">
        <p14:creationId xmlns:p14="http://schemas.microsoft.com/office/powerpoint/2010/main" val="13005663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6577</TotalTime>
  <Words>105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Century Gothic</vt:lpstr>
      <vt:lpstr>Corbel</vt:lpstr>
      <vt:lpstr>Georgia</vt:lpstr>
      <vt:lpstr>Georgia Pro Cond Light</vt:lpstr>
      <vt:lpstr>Wingdings 3</vt:lpstr>
      <vt:lpstr>2_Ion Boardroom</vt:lpstr>
      <vt:lpstr>Parallax</vt:lpstr>
      <vt:lpstr>PowerPoint Presentation</vt:lpstr>
      <vt:lpstr>Be Like Barnabas Lift Up Others</vt:lpstr>
      <vt:lpstr>Barnabas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274</cp:revision>
  <dcterms:created xsi:type="dcterms:W3CDTF">2008-03-16T18:22:36Z</dcterms:created>
  <dcterms:modified xsi:type="dcterms:W3CDTF">2024-03-03T20:42:17Z</dcterms:modified>
</cp:coreProperties>
</file>