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47" r:id="rId2"/>
  </p:sldMasterIdLst>
  <p:notesMasterIdLst>
    <p:notesMasterId r:id="rId13"/>
  </p:notesMasterIdLst>
  <p:sldIdLst>
    <p:sldId id="258" r:id="rId3"/>
    <p:sldId id="256" r:id="rId4"/>
    <p:sldId id="257" r:id="rId5"/>
    <p:sldId id="263" r:id="rId6"/>
    <p:sldId id="264" r:id="rId7"/>
    <p:sldId id="265" r:id="rId8"/>
    <p:sldId id="266" r:id="rId9"/>
    <p:sldId id="267" r:id="rId10"/>
    <p:sldId id="26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43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13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13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07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74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15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3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5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1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57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3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ADE2B-0AC8-4D21-8E06-64F7BD2376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366F-82D4-4387-A063-48F21DB8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22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Next Phase of the Crisis: Further Action Needed for a Resilient Recovery">
            <a:extLst>
              <a:ext uri="{FF2B5EF4-FFF2-40B4-BE49-F238E27FC236}">
                <a16:creationId xmlns:a16="http://schemas.microsoft.com/office/drawing/2014/main" id="{A16EE0D5-DB65-6B44-8893-1C31602F29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8" r="23993"/>
          <a:stretch/>
        </p:blipFill>
        <p:spPr bwMode="auto">
          <a:xfrm>
            <a:off x="-1" y="970047"/>
            <a:ext cx="9144001" cy="4917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EC1F19-C091-7814-5BB5-EDAF075EB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25"/>
            <a:ext cx="7772400" cy="1821461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Wisdom from Above and Below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51980-4F75-DE96-7E29-1CF22954B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953358"/>
            <a:ext cx="6858000" cy="578076"/>
          </a:xfrm>
        </p:spPr>
        <p:txBody>
          <a:bodyPr>
            <a:normAutofit/>
          </a:bodyPr>
          <a:lstStyle/>
          <a:p>
            <a:r>
              <a:rPr lang="en-US" sz="3200" b="1" dirty="0"/>
              <a:t>James 3:13-18</a:t>
            </a:r>
          </a:p>
        </p:txBody>
      </p:sp>
    </p:spTree>
    <p:extLst>
      <p:ext uri="{BB962C8B-B14F-4D97-AF65-F5344CB8AC3E}">
        <p14:creationId xmlns:p14="http://schemas.microsoft.com/office/powerpoint/2010/main" val="63405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B867A-70AE-F2F6-F1A4-AF44C5D7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9" y="1741649"/>
            <a:ext cx="701312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Who is wise and understanding among you? Let him show by good conduct that his works are done in the meekness of wisdom.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James 3:13</a:t>
            </a:r>
          </a:p>
        </p:txBody>
      </p:sp>
      <p:pic>
        <p:nvPicPr>
          <p:cNvPr id="1026" name="Picture 2" descr="Holy Bible On White Background Stock Photo - Download Image Now - Bible,  Open, White Background - iStock">
            <a:extLst>
              <a:ext uri="{FF2B5EF4-FFF2-40B4-BE49-F238E27FC236}">
                <a16:creationId xmlns:a16="http://schemas.microsoft.com/office/drawing/2014/main" id="{6ED62370-D430-EF44-5E82-8FBB5AB4A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786" y="3513617"/>
            <a:ext cx="4351564" cy="29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7EA9C-6F64-1B6C-742D-DFFBC41BC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9AF3-C3E9-6F4F-D09E-9B6E2130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The Wisdom of the World   </a:t>
            </a:r>
            <a:r>
              <a:rPr lang="en-US" sz="3600" b="1" dirty="0">
                <a:latin typeface="+mn-lt"/>
              </a:rPr>
              <a:t>vs. 14-16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372E4-B565-2A94-1960-EDBB65703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Origin</a:t>
            </a:r>
          </a:p>
          <a:p>
            <a:endParaRPr lang="en-US" sz="800" dirty="0"/>
          </a:p>
          <a:p>
            <a:r>
              <a:rPr lang="en-US" dirty="0"/>
              <a:t>“this wisdom does not descend from above” </a:t>
            </a:r>
          </a:p>
          <a:p>
            <a:r>
              <a:rPr lang="en-US" dirty="0"/>
              <a:t>earthly</a:t>
            </a:r>
          </a:p>
          <a:p>
            <a:r>
              <a:rPr lang="en-US" dirty="0"/>
              <a:t>sensual, unspiritual, natural</a:t>
            </a:r>
          </a:p>
          <a:p>
            <a:r>
              <a:rPr lang="en-US" dirty="0"/>
              <a:t>demonic, devilish</a:t>
            </a:r>
          </a:p>
        </p:txBody>
      </p:sp>
    </p:spTree>
    <p:extLst>
      <p:ext uri="{BB962C8B-B14F-4D97-AF65-F5344CB8AC3E}">
        <p14:creationId xmlns:p14="http://schemas.microsoft.com/office/powerpoint/2010/main" val="21141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C3E92-3FBD-7329-B09C-46AD0BC36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8C314-D1A1-DEA1-CB16-BD9889DB1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The Wisdom of the World   </a:t>
            </a:r>
            <a:r>
              <a:rPr lang="en-US" sz="3600" b="1" dirty="0">
                <a:latin typeface="+mn-lt"/>
              </a:rPr>
              <a:t>vs. 14-16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A46D-D8C0-5E0F-5E72-EED5D04DD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Character</a:t>
            </a:r>
          </a:p>
          <a:p>
            <a:endParaRPr lang="en-US" sz="800" dirty="0"/>
          </a:p>
          <a:p>
            <a:r>
              <a:rPr lang="en-US" dirty="0"/>
              <a:t>bitter envy, bitter jealousy </a:t>
            </a:r>
          </a:p>
          <a:p>
            <a:r>
              <a:rPr lang="en-US" dirty="0"/>
              <a:t>self-seeking, strife, selfish ambition</a:t>
            </a:r>
          </a:p>
        </p:txBody>
      </p:sp>
    </p:spTree>
    <p:extLst>
      <p:ext uri="{BB962C8B-B14F-4D97-AF65-F5344CB8AC3E}">
        <p14:creationId xmlns:p14="http://schemas.microsoft.com/office/powerpoint/2010/main" val="341472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800B0-EB4E-6414-502C-332ADAE1D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6E2E9-4928-37B6-D3B4-EAB55465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The Wisdom of the World   </a:t>
            </a:r>
            <a:r>
              <a:rPr lang="en-US" sz="3600" b="1" dirty="0">
                <a:latin typeface="+mn-lt"/>
              </a:rPr>
              <a:t>vs. 14-16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7B1FF-E22A-1E34-DC6E-3B202A101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Results</a:t>
            </a:r>
          </a:p>
          <a:p>
            <a:endParaRPr lang="en-US" sz="800" dirty="0"/>
          </a:p>
          <a:p>
            <a:r>
              <a:rPr lang="en-US" dirty="0"/>
              <a:t>boasting </a:t>
            </a:r>
          </a:p>
          <a:p>
            <a:r>
              <a:rPr lang="en-US" dirty="0"/>
              <a:t>lying against the truth</a:t>
            </a:r>
          </a:p>
          <a:p>
            <a:r>
              <a:rPr lang="en-US" dirty="0"/>
              <a:t>confusion</a:t>
            </a:r>
          </a:p>
          <a:p>
            <a:r>
              <a:rPr lang="en-US" dirty="0"/>
              <a:t>every evil thing, every vile practice</a:t>
            </a:r>
          </a:p>
        </p:txBody>
      </p:sp>
    </p:spTree>
    <p:extLst>
      <p:ext uri="{BB962C8B-B14F-4D97-AF65-F5344CB8AC3E}">
        <p14:creationId xmlns:p14="http://schemas.microsoft.com/office/powerpoint/2010/main" val="301686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34D411-A17A-A0C7-CD38-83318AAA4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A7EA-69BC-FE85-6F8F-6CA56260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The Wisdom from Above   </a:t>
            </a:r>
            <a:r>
              <a:rPr lang="en-US" sz="3600" b="1" dirty="0">
                <a:latin typeface="+mn-lt"/>
              </a:rPr>
              <a:t>vs. 17-18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4A33-4529-A026-FBE0-0C1C81B0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8160787" cy="459383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Character</a:t>
            </a:r>
          </a:p>
          <a:p>
            <a:endParaRPr lang="en-US" sz="800" dirty="0"/>
          </a:p>
          <a:p>
            <a:r>
              <a:rPr lang="en-US" dirty="0"/>
              <a:t>first pure</a:t>
            </a:r>
          </a:p>
          <a:p>
            <a:r>
              <a:rPr lang="en-US" dirty="0"/>
              <a:t>then peaceable </a:t>
            </a:r>
          </a:p>
          <a:p>
            <a:r>
              <a:rPr lang="en-US" dirty="0"/>
              <a:t>gentle</a:t>
            </a:r>
          </a:p>
          <a:p>
            <a:r>
              <a:rPr lang="en-US" dirty="0"/>
              <a:t>willing to yield, open to reason, easy to be entreated</a:t>
            </a:r>
          </a:p>
          <a:p>
            <a:r>
              <a:rPr lang="en-US" dirty="0"/>
              <a:t>full of mercy and good fruits</a:t>
            </a:r>
          </a:p>
          <a:p>
            <a:r>
              <a:rPr lang="en-US" dirty="0"/>
              <a:t>without partiality, impartial, unwavering</a:t>
            </a:r>
          </a:p>
          <a:p>
            <a:r>
              <a:rPr lang="en-US" dirty="0"/>
              <a:t>without hypocrisy, sincere</a:t>
            </a:r>
          </a:p>
        </p:txBody>
      </p:sp>
    </p:spTree>
    <p:extLst>
      <p:ext uri="{BB962C8B-B14F-4D97-AF65-F5344CB8AC3E}">
        <p14:creationId xmlns:p14="http://schemas.microsoft.com/office/powerpoint/2010/main" val="239380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BFC04-F91D-4A66-0E4A-5E2C63DC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A876-F1B3-908C-85CC-5DC2F937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The Wisdom from Above   </a:t>
            </a:r>
            <a:r>
              <a:rPr lang="en-US" sz="3600" b="1" dirty="0">
                <a:latin typeface="+mn-lt"/>
              </a:rPr>
              <a:t>vs. 17-18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88A34-9893-A30B-C045-B1FAD4882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8160787" cy="459383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Results</a:t>
            </a:r>
          </a:p>
          <a:p>
            <a:endParaRPr lang="en-US" sz="800" dirty="0"/>
          </a:p>
          <a:p>
            <a:r>
              <a:rPr lang="en-US" dirty="0"/>
              <a:t>“Now the fruit of righteousness is sown in peace by those who make peace.”</a:t>
            </a:r>
          </a:p>
        </p:txBody>
      </p:sp>
    </p:spTree>
    <p:extLst>
      <p:ext uri="{BB962C8B-B14F-4D97-AF65-F5344CB8AC3E}">
        <p14:creationId xmlns:p14="http://schemas.microsoft.com/office/powerpoint/2010/main" val="2652615513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1BDD3-EBE6-E5A1-B5CD-A6AE89D72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Next Phase of the Crisis: Further Action Needed for a Resilient Recovery">
            <a:extLst>
              <a:ext uri="{FF2B5EF4-FFF2-40B4-BE49-F238E27FC236}">
                <a16:creationId xmlns:a16="http://schemas.microsoft.com/office/drawing/2014/main" id="{1048FF88-FD93-B95D-1E1A-197915D074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8" r="23993"/>
          <a:stretch/>
        </p:blipFill>
        <p:spPr bwMode="auto">
          <a:xfrm>
            <a:off x="-1" y="307573"/>
            <a:ext cx="9144001" cy="4917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BEC501A-EE16-6D9C-A837-8D5251317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21089"/>
            <a:ext cx="7886700" cy="1185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“Therefore by their fruits you will know them.”</a:t>
            </a:r>
          </a:p>
          <a:p>
            <a:pPr marL="0" indent="0" algn="ctr">
              <a:buNone/>
            </a:pPr>
            <a:endParaRPr lang="en-US" sz="400" dirty="0"/>
          </a:p>
          <a:p>
            <a:pPr marL="0" indent="0" algn="ctr">
              <a:buNone/>
            </a:pPr>
            <a:r>
              <a:rPr lang="en-US" dirty="0"/>
              <a:t>Matthew 7:20 </a:t>
            </a:r>
          </a:p>
        </p:txBody>
      </p:sp>
    </p:spTree>
    <p:extLst>
      <p:ext uri="{BB962C8B-B14F-4D97-AF65-F5344CB8AC3E}">
        <p14:creationId xmlns:p14="http://schemas.microsoft.com/office/powerpoint/2010/main" val="274942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180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Theme</vt:lpstr>
      <vt:lpstr>4_Office Theme</vt:lpstr>
      <vt:lpstr>PowerPoint Presentation</vt:lpstr>
      <vt:lpstr>Wisdom from Above and Below</vt:lpstr>
      <vt:lpstr>PowerPoint Presentation</vt:lpstr>
      <vt:lpstr>The Wisdom of the World   vs. 14-16</vt:lpstr>
      <vt:lpstr>The Wisdom of the World   vs. 14-16</vt:lpstr>
      <vt:lpstr>The Wisdom of the World   vs. 14-16</vt:lpstr>
      <vt:lpstr>The Wisdom from Above   vs. 17-18</vt:lpstr>
      <vt:lpstr>The Wisdom from Above   vs. 17-18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79</cp:revision>
  <dcterms:created xsi:type="dcterms:W3CDTF">2008-03-16T18:22:36Z</dcterms:created>
  <dcterms:modified xsi:type="dcterms:W3CDTF">2024-02-25T19:58:45Z</dcterms:modified>
</cp:coreProperties>
</file>