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36" r:id="rId1"/>
    <p:sldMasterId id="2147483854" r:id="rId2"/>
  </p:sldMasterIdLst>
  <p:notesMasterIdLst>
    <p:notesMasterId r:id="rId12"/>
  </p:notesMasterIdLst>
  <p:sldIdLst>
    <p:sldId id="264" r:id="rId3"/>
    <p:sldId id="256" r:id="rId4"/>
    <p:sldId id="257" r:id="rId5"/>
    <p:sldId id="259" r:id="rId6"/>
    <p:sldId id="260" r:id="rId7"/>
    <p:sldId id="261" r:id="rId8"/>
    <p:sldId id="266" r:id="rId9"/>
    <p:sldId id="258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66" d="100"/>
          <a:sy n="66" d="100"/>
        </p:scale>
        <p:origin x="230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59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2/25/2024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7" cy="2554758"/>
          </a:xfrm>
        </p:spPr>
        <p:txBody>
          <a:bodyPr anchor="b"/>
          <a:lstStyle>
            <a:lvl1pPr>
              <a:defRPr sz="48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866441" y="4777380"/>
            <a:ext cx="5917677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7497419" y="1824010"/>
            <a:ext cx="990599" cy="240258"/>
          </a:xfrm>
        </p:spPr>
        <p:txBody>
          <a:bodyPr/>
          <a:lstStyle>
            <a:lvl1pPr algn="l">
              <a:defRPr sz="900"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6246568" y="3264407"/>
            <a:ext cx="3859795" cy="228659"/>
          </a:xfrm>
        </p:spPr>
        <p:txBody>
          <a:bodyPr/>
          <a:lstStyle>
            <a:lvl1pPr>
              <a:defRPr sz="900"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173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Rectangle 14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537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1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13"/>
          </p:nvPr>
        </p:nvSpPr>
        <p:spPr>
          <a:xfrm>
            <a:off x="866440" y="3488023"/>
            <a:ext cx="6422005" cy="253685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559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1" name="TextBox 10"/>
          <p:cNvSpPr txBox="1"/>
          <p:nvPr/>
        </p:nvSpPr>
        <p:spPr bwMode="gray">
          <a:xfrm>
            <a:off x="7033421" y="2893960"/>
            <a:ext cx="679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”</a:t>
            </a:r>
          </a:p>
        </p:txBody>
      </p:sp>
      <p:sp>
        <p:nvSpPr>
          <p:cNvPr id="10" name="TextBox 9"/>
          <p:cNvSpPr txBox="1"/>
          <p:nvPr/>
        </p:nvSpPr>
        <p:spPr bwMode="gray">
          <a:xfrm>
            <a:off x="625840" y="590998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>
                <a:solidFill>
                  <a:schemeClr val="tx2">
                    <a:lumMod val="40000"/>
                    <a:lumOff val="60000"/>
                  </a:schemeClr>
                </a:solidFill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0763" y="914400"/>
            <a:ext cx="6177681" cy="2884679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tx2">
                    <a:lumMod val="40000"/>
                    <a:lumOff val="6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78870" y="5000815"/>
            <a:ext cx="6422005" cy="1018177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-7177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11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91265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2313431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2"/>
            <a:ext cx="2313431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5332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1" y="3147162"/>
            <a:ext cx="2326750" cy="28883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40" cy="287771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8710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3238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390" y="4179595"/>
            <a:ext cx="2295329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9" y="4848208"/>
            <a:ext cx="2309279" cy="11766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30434" y="4179594"/>
            <a:ext cx="2291674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6834"/>
            <a:ext cx="2025182" cy="1449708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48209"/>
            <a:ext cx="2317790" cy="118837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66523"/>
            <a:ext cx="2304671" cy="681684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489200"/>
            <a:ext cx="2018838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8209"/>
            <a:ext cx="2304671" cy="118942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294441" y="2489200"/>
            <a:ext cx="0" cy="3535679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849622" y="2489200"/>
            <a:ext cx="0" cy="3548436"/>
          </a:xfrm>
          <a:prstGeom prst="line">
            <a:avLst/>
          </a:prstGeom>
          <a:ln w="12700" cmpd="sng">
            <a:solidFill>
              <a:schemeClr val="tx1">
                <a:lumMod val="75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09297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64852" y="921453"/>
            <a:ext cx="6423592" cy="715512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43829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ctr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4507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12364" y="295730"/>
            <a:ext cx="738909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31227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1" y="2222624"/>
            <a:ext cx="5917679" cy="2554758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1" y="4777380"/>
            <a:ext cx="591767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7500385" y="1828799"/>
            <a:ext cx="990599" cy="228659"/>
          </a:xfrm>
        </p:spPr>
        <p:txBody>
          <a:bodyPr anchor="t" anchorCtr="0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6236209" y="3264406"/>
            <a:ext cx="3859795" cy="22866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5279" y="292609"/>
            <a:ext cx="628813" cy="767687"/>
          </a:xfrm>
        </p:spPr>
        <p:txBody>
          <a:bodyPr/>
          <a:lstStyle>
            <a:lvl1pPr>
              <a:defRPr sz="2800" b="0" i="0" baseline="0">
                <a:latin typeface="+mj-lt"/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70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2136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7418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8"/>
            <a:ext cx="3054653" cy="302034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5548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74515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490"/>
            <a:ext cx="3636978" cy="2771311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79" cy="2771312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873189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00463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18135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97437"/>
            <a:ext cx="2712589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086844"/>
            <a:ext cx="2712590" cy="2925413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03704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362190"/>
            <a:ext cx="2987087" cy="157480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1591" y="3088562"/>
            <a:ext cx="3001938" cy="2448637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54680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7266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Rectangle 13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2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0"/>
            <a:ext cx="6422004" cy="1653117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509006"/>
            <a:ext cx="6422003" cy="2515873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5106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6" name="Freeform 35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0" name="TextBox 9"/>
          <p:cNvSpPr txBox="1"/>
          <p:nvPr/>
        </p:nvSpPr>
        <p:spPr>
          <a:xfrm>
            <a:off x="644721" y="654263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227454" y="2900539"/>
            <a:ext cx="53897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9" y="914401"/>
            <a:ext cx="6160385" cy="289487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87279" y="3814473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900"/>
            </a:lvl1pPr>
          </a:lstStyle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38315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66443" y="2257588"/>
            <a:ext cx="3101763" cy="3020343"/>
          </a:xfrm>
        </p:spPr>
        <p:txBody>
          <a:bodyPr anchor="ctr"/>
          <a:lstStyle>
            <a:lvl1pPr algn="l">
              <a:defRPr sz="3200" b="0" cap="none"/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r>
              <a:rPr lang="en-US" dirty="0"/>
              <a:t>third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267"/>
            <a:ext cx="3054653" cy="3020345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39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927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11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399"/>
            <a:ext cx="6422004" cy="209550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159399"/>
            <a:ext cx="6422004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13819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8884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8884" y="2489199"/>
            <a:ext cx="2310988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8884" y="3147164"/>
            <a:ext cx="2310988" cy="287771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1" y="2489201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4"/>
            <a:ext cx="232675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0"/>
            <a:ext cx="2313740" cy="65796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0" y="3147162"/>
            <a:ext cx="2313739" cy="288836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328066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36973"/>
            <a:ext cx="6423592" cy="699992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39" y="4188546"/>
            <a:ext cx="2314064" cy="649011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21261" y="2489200"/>
            <a:ext cx="2012937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8"/>
          </p:nvPr>
        </p:nvSpPr>
        <p:spPr>
          <a:xfrm>
            <a:off x="866438" y="4837558"/>
            <a:ext cx="2309280" cy="118732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7" y="4188546"/>
            <a:ext cx="233090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489200"/>
            <a:ext cx="2025182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7" y="4846509"/>
            <a:ext cx="2330904" cy="1178372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4184814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5" y="2489200"/>
            <a:ext cx="2018839" cy="1447342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0" y="4846510"/>
            <a:ext cx="2299492" cy="118902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309936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1" y="2489200"/>
            <a:ext cx="6343201" cy="3530600"/>
          </a:xfrm>
        </p:spPr>
        <p:txBody>
          <a:bodyPr vert="eaVert" anchor="t" anchorCtr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900"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5739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Rectangle 6"/>
            <p:cNvSpPr/>
            <p:nvPr/>
          </p:nvSpPr>
          <p:spPr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7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119474" cy="4571999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8235" y="1447799"/>
            <a:ext cx="4435439" cy="4571999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10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79" cy="353060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53245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7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41" y="3248040"/>
            <a:ext cx="3636978" cy="277176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0" y="2488750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040"/>
            <a:ext cx="3636980" cy="277390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986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921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32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90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52881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90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35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21" name="Rectangle 20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Oval 2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3112"/>
            <a:ext cx="3001938" cy="1613085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2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tx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-1404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/>
          <a:lstStyle>
            <a:lvl1pPr algn="ctr">
              <a:defRPr/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3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27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-2266" y="-2022"/>
            <a:ext cx="9146266" cy="6861037"/>
            <a:chOff x="-2266" y="-2022"/>
            <a:chExt cx="9146266" cy="6861037"/>
          </a:xfrm>
        </p:grpSpPr>
        <p:sp>
          <p:nvSpPr>
            <p:cNvPr id="19" name="Rectangle 18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108000"/>
                    <a:satMod val="164000"/>
                    <a:lumMod val="74000"/>
                  </a:schemeClr>
                  <a:schemeClr val="dk2">
                    <a:tint val="96000"/>
                    <a:hueMod val="88000"/>
                    <a:satMod val="140000"/>
                    <a:lumMod val="132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-2022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-2266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68415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6" name="Freeform 25"/>
            <p:cNvSpPr/>
            <p:nvPr/>
          </p:nvSpPr>
          <p:spPr bwMode="gray">
            <a:xfrm>
              <a:off x="485023" y="1856958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7" name="Freeform 5"/>
            <p:cNvSpPr>
              <a:spLocks noEditPoints="1"/>
            </p:cNvSpPr>
            <p:nvPr/>
          </p:nvSpPr>
          <p:spPr bwMode="gray">
            <a:xfrm>
              <a:off x="0" y="5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1" y="927099"/>
            <a:ext cx="6345260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1"/>
            <a:ext cx="6345260" cy="3530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60111" y="6377097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73195"/>
            <a:ext cx="3859795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Rectangle 2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3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678616" y="295730"/>
            <a:ext cx="791308" cy="767687"/>
          </a:xfrm>
          <a:prstGeom prst="rect">
            <a:avLst/>
          </a:prstGeom>
        </p:spPr>
        <p:txBody>
          <a:bodyPr anchor="b"/>
          <a:lstStyle>
            <a:lvl1pPr algn="ctr">
              <a:defRPr sz="280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783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7" r:id="rId1"/>
    <p:sldLayoutId id="2147483838" r:id="rId2"/>
    <p:sldLayoutId id="2147483839" r:id="rId3"/>
    <p:sldLayoutId id="2147483840" r:id="rId4"/>
    <p:sldLayoutId id="2147483841" r:id="rId5"/>
    <p:sldLayoutId id="2147483842" r:id="rId6"/>
    <p:sldLayoutId id="2147483843" r:id="rId7"/>
    <p:sldLayoutId id="2147483844" r:id="rId8"/>
    <p:sldLayoutId id="2147483845" r:id="rId9"/>
    <p:sldLayoutId id="2147483846" r:id="rId10"/>
    <p:sldLayoutId id="2147483847" r:id="rId11"/>
    <p:sldLayoutId id="2147483848" r:id="rId12"/>
    <p:sldLayoutId id="2147483849" r:id="rId13"/>
    <p:sldLayoutId id="2147483850" r:id="rId14"/>
    <p:sldLayoutId id="2147483851" r:id="rId15"/>
    <p:sldLayoutId id="2147483852" r:id="rId16"/>
    <p:sldLayoutId id="214748385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08"/>
            <a:ext cx="9144000" cy="6860308"/>
            <a:chOff x="0" y="-2308"/>
            <a:chExt cx="9144000" cy="6860308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9144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42000"/>
                    <a:hueMod val="42000"/>
                    <a:satMod val="124000"/>
                    <a:lumMod val="62000"/>
                  </a:schemeClr>
                  <a:schemeClr val="dk2">
                    <a:tint val="96000"/>
                    <a:satMod val="130000"/>
                  </a:schemeClr>
                </a:duotone>
              </a:blip>
              <a:srcRect/>
              <a:stretch>
                <a:fillRect l="-16667" r="-16667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7000"/>
                  </a:schemeClr>
                </a:gs>
                <a:gs pos="69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4618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4000"/>
                  </a:schemeClr>
                </a:gs>
                <a:gs pos="73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65092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0000"/>
                  </a:schemeClr>
                </a:gs>
                <a:gs pos="66000">
                  <a:schemeClr val="accent1">
                    <a:lumMod val="60000"/>
                    <a:lumOff val="40000"/>
                    <a:alpha val="0"/>
                  </a:schemeClr>
                </a:gs>
                <a:gs pos="31000">
                  <a:schemeClr val="accent1">
                    <a:lumMod val="60000"/>
                    <a:lumOff val="40000"/>
                    <a:alpha val="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879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11000"/>
                  </a:schemeClr>
                </a:gs>
                <a:gs pos="75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6879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1">
                    <a:lumMod val="60000"/>
                    <a:lumOff val="40000"/>
                    <a:alpha val="8000"/>
                  </a:schemeClr>
                </a:gs>
                <a:gs pos="72000">
                  <a:schemeClr val="accent1">
                    <a:lumMod val="60000"/>
                    <a:lumOff val="40000"/>
                    <a:alpha val="0"/>
                  </a:schemeClr>
                </a:gs>
                <a:gs pos="36000">
                  <a:schemeClr val="accent1">
                    <a:lumMod val="60000"/>
                    <a:lumOff val="4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4" name="Freeform 13"/>
            <p:cNvSpPr/>
            <p:nvPr/>
          </p:nvSpPr>
          <p:spPr bwMode="gray">
            <a:xfrm>
              <a:off x="485023" y="1854142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-2308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3564" y="925605"/>
            <a:ext cx="6346078" cy="71135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2" y="6365497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74443" y="6371444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</a:defRPr>
            </a:lvl1pPr>
          </a:lstStyle>
          <a:p>
            <a:fld id="{94EBEC99-BF0C-402D-B97E-F8E1AF59CFF3}" type="datetimeFigureOut">
              <a:rPr lang="en-US" smtClean="0"/>
              <a:t>2/25/2024</a:t>
            </a:fld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81DCC3F-1DDB-47CB-B47B-795CEAAAEDF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282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5" r:id="rId1"/>
    <p:sldLayoutId id="2147483856" r:id="rId2"/>
    <p:sldLayoutId id="2147483857" r:id="rId3"/>
    <p:sldLayoutId id="2147483858" r:id="rId4"/>
    <p:sldLayoutId id="2147483859" r:id="rId5"/>
    <p:sldLayoutId id="2147483860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  <p:sldLayoutId id="2147483867" r:id="rId13"/>
    <p:sldLayoutId id="2147483868" r:id="rId14"/>
    <p:sldLayoutId id="2147483869" r:id="rId15"/>
    <p:sldLayoutId id="2147483870" r:id="rId16"/>
    <p:sldLayoutId id="214748387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FFC8CFA-2F49-5CDA-8EED-B0A78DE55999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5683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ECCB8-4B05-411D-A7A4-558D7F74D2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464493"/>
            <a:ext cx="6753225" cy="1516832"/>
          </a:xfrm>
        </p:spPr>
        <p:txBody>
          <a:bodyPr/>
          <a:lstStyle/>
          <a:p>
            <a:pPr algn="ctr"/>
            <a:r>
              <a:rPr lang="en-US" sz="5400" b="1" dirty="0"/>
              <a:t>What God Can Do</a:t>
            </a:r>
            <a:br>
              <a:rPr lang="en-US" sz="5400" b="1" dirty="0"/>
            </a:br>
            <a:r>
              <a:rPr lang="en-US" sz="5400" b="1" dirty="0"/>
              <a:t>for the Godly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CE902B2-7ECA-2A10-B5A0-E35626B8C3FB}"/>
              </a:ext>
            </a:extLst>
          </p:cNvPr>
          <p:cNvSpPr txBox="1"/>
          <p:nvPr/>
        </p:nvSpPr>
        <p:spPr>
          <a:xfrm>
            <a:off x="1033461" y="4470177"/>
            <a:ext cx="707707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Then the Lord knows how to deliver the godly out of temptations …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 Gothic" panose="020B0502020202020204"/>
                <a:ea typeface="+mn-ea"/>
                <a:cs typeface="+mn-cs"/>
              </a:rPr>
              <a:t>2 Peter 2:9a</a:t>
            </a:r>
          </a:p>
        </p:txBody>
      </p:sp>
    </p:spTree>
    <p:extLst>
      <p:ext uri="{BB962C8B-B14F-4D97-AF65-F5344CB8AC3E}">
        <p14:creationId xmlns:p14="http://schemas.microsoft.com/office/powerpoint/2010/main" val="374703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6DC96-C15B-4059-9E22-36AFE76608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70" y="595798"/>
            <a:ext cx="6343672" cy="1365528"/>
          </a:xfrm>
        </p:spPr>
        <p:txBody>
          <a:bodyPr/>
          <a:lstStyle/>
          <a:p>
            <a:r>
              <a:rPr lang="en-US" b="1" dirty="0"/>
              <a:t>1. Deliver Us Out of Temptation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7E757E-6373-4B21-A91E-29EBD9E858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tx1"/>
                </a:solidFill>
              </a:rPr>
              <a:t>2 Peter 2:5-9a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tx1"/>
                </a:solidFill>
              </a:rPr>
              <a:t>1 Peter 5:8-10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tx1"/>
                </a:solidFill>
              </a:rPr>
              <a:t>Ephesians 6:10-17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i="1" dirty="0">
                <a:solidFill>
                  <a:schemeClr val="tx1"/>
                </a:solidFill>
              </a:rPr>
              <a:t>1 Corinthians 10:13</a:t>
            </a:r>
          </a:p>
        </p:txBody>
      </p:sp>
    </p:spTree>
    <p:extLst>
      <p:ext uri="{BB962C8B-B14F-4D97-AF65-F5344CB8AC3E}">
        <p14:creationId xmlns:p14="http://schemas.microsoft.com/office/powerpoint/2010/main" val="3459351695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E1DFD-E847-4E36-B326-C6DF12BB3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2. He Points Us to the Truth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474E7-1575-4D06-80EB-47CD4CCE80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81" y="2489200"/>
            <a:ext cx="7577253" cy="3530600"/>
          </a:xfrm>
        </p:spPr>
        <p:txBody>
          <a:bodyPr>
            <a:no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Psalm 119:160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John 17:17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John 12:48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2 Corinthians 5:10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2 Timothy 3:16-17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2 Timothy 2:15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>
                <a:solidFill>
                  <a:schemeClr val="tx1"/>
                </a:solidFill>
              </a:rPr>
              <a:t>Hebrews 5:9</a:t>
            </a:r>
          </a:p>
        </p:txBody>
      </p:sp>
    </p:spTree>
    <p:extLst>
      <p:ext uri="{BB962C8B-B14F-4D97-AF65-F5344CB8AC3E}">
        <p14:creationId xmlns:p14="http://schemas.microsoft.com/office/powerpoint/2010/main" val="197380213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854A26-A315-4855-8D58-2847DF19AD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6441" y="927099"/>
            <a:ext cx="7448884" cy="709865"/>
          </a:xfrm>
        </p:spPr>
        <p:txBody>
          <a:bodyPr/>
          <a:lstStyle/>
          <a:p>
            <a:r>
              <a:rPr lang="en-US" b="1" dirty="0"/>
              <a:t>3. God Takes Care of Physical Needs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0B5EFA-F02D-4097-A27C-73564C5C45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82" y="2489199"/>
            <a:ext cx="6345260" cy="385859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Matthew 6:31-33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Philippians 4:19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Psalm 145:15-16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Luke 12:24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</a:rPr>
              <a:t>Matthew 25:31-46</a:t>
            </a:r>
          </a:p>
        </p:txBody>
      </p:sp>
    </p:spTree>
    <p:extLst>
      <p:ext uri="{BB962C8B-B14F-4D97-AF65-F5344CB8AC3E}">
        <p14:creationId xmlns:p14="http://schemas.microsoft.com/office/powerpoint/2010/main" val="1924857837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688E1-1B4F-4E51-B3D7-8470C0FA7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70" y="927098"/>
            <a:ext cx="6727526" cy="709865"/>
          </a:xfrm>
        </p:spPr>
        <p:txBody>
          <a:bodyPr/>
          <a:lstStyle/>
          <a:p>
            <a:r>
              <a:rPr lang="en-US" b="1" dirty="0"/>
              <a:t>4. God Delivers Us from Our Sins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C6D29-26A9-485D-9B3F-53C3EFABC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81" y="2489200"/>
            <a:ext cx="7444732" cy="3530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8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tx1"/>
                </a:solidFill>
              </a:rPr>
              <a:t>Isaiah 59:1-2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tx1"/>
                </a:solidFill>
              </a:rPr>
              <a:t>Psalm 50:10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tx1"/>
                </a:solidFill>
              </a:rPr>
              <a:t>1 Peter 1:18-21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tx1"/>
                </a:solidFill>
              </a:rPr>
              <a:t>1 John 4:10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tx1"/>
                </a:solidFill>
              </a:rPr>
              <a:t>1 Peter 1:4</a:t>
            </a:r>
          </a:p>
        </p:txBody>
      </p:sp>
    </p:spTree>
    <p:extLst>
      <p:ext uri="{BB962C8B-B14F-4D97-AF65-F5344CB8AC3E}">
        <p14:creationId xmlns:p14="http://schemas.microsoft.com/office/powerpoint/2010/main" val="2144670075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1688E1-1B4F-4E51-B3D7-8470C0FA7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5970" y="927098"/>
            <a:ext cx="6727526" cy="709865"/>
          </a:xfrm>
        </p:spPr>
        <p:txBody>
          <a:bodyPr/>
          <a:lstStyle/>
          <a:p>
            <a:pPr algn="ctr"/>
            <a:r>
              <a:rPr lang="en-US" b="1" dirty="0"/>
              <a:t>4. God Delivers Us from Our Sins</a:t>
            </a:r>
            <a:br>
              <a:rPr lang="en-US" b="1" dirty="0"/>
            </a:br>
            <a:r>
              <a:rPr lang="en-US" b="1" dirty="0"/>
              <a:t>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1C6D29-26A9-485D-9B3F-53C3EFABC5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381" y="2489200"/>
            <a:ext cx="7444732" cy="3530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endParaRPr lang="en-US" sz="800" b="1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tx1"/>
                </a:solidFill>
              </a:rPr>
              <a:t>Hear (Romans 10:17)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tx1"/>
                </a:solidFill>
              </a:rPr>
              <a:t>Believe (Hebrews 11:6)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tx1"/>
                </a:solidFill>
              </a:rPr>
              <a:t>Repent (Luke 13:3)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tx1"/>
                </a:solidFill>
              </a:rPr>
              <a:t>Confess (Romans 10:10)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600" b="1" dirty="0">
                <a:solidFill>
                  <a:schemeClr val="tx1"/>
                </a:solidFill>
              </a:rPr>
              <a:t>Be Baptized (Acts 2:38, Mark 16:16)</a:t>
            </a:r>
          </a:p>
        </p:txBody>
      </p:sp>
    </p:spTree>
    <p:extLst>
      <p:ext uri="{BB962C8B-B14F-4D97-AF65-F5344CB8AC3E}">
        <p14:creationId xmlns:p14="http://schemas.microsoft.com/office/powerpoint/2010/main" val="789445530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FD4AEE-0720-4112-9180-859C692AD1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b="1" dirty="0"/>
              <a:t>What God Does for Us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1300D-D31D-492B-8141-26C891FD7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6441" y="2489200"/>
            <a:ext cx="8096584" cy="3530600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Delivers Us Out of Temptation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Points Us to the Truth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Takes Care of Our Physical Needs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3200" b="1" dirty="0">
                <a:solidFill>
                  <a:schemeClr val="tx1"/>
                </a:solidFill>
              </a:rPr>
              <a:t>Delivers Us From Our Sins</a:t>
            </a:r>
          </a:p>
        </p:txBody>
      </p:sp>
    </p:spTree>
    <p:extLst>
      <p:ext uri="{BB962C8B-B14F-4D97-AF65-F5344CB8AC3E}">
        <p14:creationId xmlns:p14="http://schemas.microsoft.com/office/powerpoint/2010/main" val="713040675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0746682-CA3F-37FD-2845-10157DC77E5F}"/>
              </a:ext>
            </a:extLst>
          </p:cNvPr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40539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Ion Boardroom">
  <a:themeElements>
    <a:clrScheme name="Ion Boardroom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EC7F02AD-9687-440F-A9DF-FAA6F22270D7}"/>
    </a:ext>
  </a:extLst>
</a:theme>
</file>

<file path=ppt/theme/theme2.xml><?xml version="1.0" encoding="utf-8"?>
<a:theme xmlns:a="http://schemas.openxmlformats.org/drawingml/2006/main" name="1_Ion Boardroom">
  <a:themeElements>
    <a:clrScheme name="Ion Boardroom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tint val="100000"/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F1C4790-FE3C-4020-8CA7-00621DA7BBBC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6563</TotalTime>
  <Words>173</Words>
  <Application>Microsoft Office PowerPoint</Application>
  <PresentationFormat>On-screen Show (4:3)</PresentationFormat>
  <Paragraphs>41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Century Gothic</vt:lpstr>
      <vt:lpstr>Wingdings 3</vt:lpstr>
      <vt:lpstr>2_Ion Boardroom</vt:lpstr>
      <vt:lpstr>1_Ion Boardroom</vt:lpstr>
      <vt:lpstr>PowerPoint Presentation</vt:lpstr>
      <vt:lpstr>What God Can Do for the Godly</vt:lpstr>
      <vt:lpstr>1. Deliver Us Out of Temptation</vt:lpstr>
      <vt:lpstr>2. He Points Us to the Truth</vt:lpstr>
      <vt:lpstr>3. God Takes Care of Physical Needs</vt:lpstr>
      <vt:lpstr>4. God Delivers Us from Our Sins</vt:lpstr>
      <vt:lpstr>4. God Delivers Us from Our Sins (continued)</vt:lpstr>
      <vt:lpstr>What God Does for Us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271</cp:revision>
  <dcterms:created xsi:type="dcterms:W3CDTF">2008-03-16T18:22:36Z</dcterms:created>
  <dcterms:modified xsi:type="dcterms:W3CDTF">2024-02-25T19:57:32Z</dcterms:modified>
</cp:coreProperties>
</file>