
<file path=[Content_Types].xml><?xml version="1.0" encoding="utf-8"?>
<Types xmlns="http://schemas.openxmlformats.org/package/2006/content-types">
  <Default Extension="bin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4" r:id="rId1"/>
    <p:sldMasterId id="2147483916" r:id="rId2"/>
  </p:sldMasterIdLst>
  <p:notesMasterIdLst>
    <p:notesMasterId r:id="rId24"/>
  </p:notesMasterIdLst>
  <p:sldIdLst>
    <p:sldId id="257" r:id="rId3"/>
    <p:sldId id="273" r:id="rId4"/>
    <p:sldId id="27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5" r:id="rId13"/>
    <p:sldId id="276" r:id="rId14"/>
    <p:sldId id="277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D7D352-5446-4AA0-8488-4C5780A0E6D1}" v="2" dt="2024-02-18T00:45:36.9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66" d="100"/>
          <a:sy n="66" d="100"/>
        </p:scale>
        <p:origin x="23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786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/>
              <a:pPr/>
              <a:t>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34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0258-F7FE-4F36-987A-F8DA9FFD342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C043-3299-46C6-8EC8-CF50AEA7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8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0258-F7FE-4F36-987A-F8DA9FFD342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C043-3299-46C6-8EC8-CF50AEA7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97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0258-F7FE-4F36-987A-F8DA9FFD342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C043-3299-46C6-8EC8-CF50AEA7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7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0258-F7FE-4F36-987A-F8DA9FFD342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C043-3299-46C6-8EC8-CF50AEA7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8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0258-F7FE-4F36-987A-F8DA9FFD342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C043-3299-46C6-8EC8-CF50AEA7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3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0258-F7FE-4F36-987A-F8DA9FFD342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C043-3299-46C6-8EC8-CF50AEA7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08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0258-F7FE-4F36-987A-F8DA9FFD342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C043-3299-46C6-8EC8-CF50AEA7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91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0258-F7FE-4F36-987A-F8DA9FFD342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C043-3299-46C6-8EC8-CF50AEA7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0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0258-F7FE-4F36-987A-F8DA9FFD342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C043-3299-46C6-8EC8-CF50AEA7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9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0258-F7FE-4F36-987A-F8DA9FFD342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C043-3299-46C6-8EC8-CF50AEA7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6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0258-F7FE-4F36-987A-F8DA9FFD342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C043-3299-46C6-8EC8-CF50AEA7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3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/>
              <a:pPr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6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50258-F7FE-4F36-987A-F8DA9FFD342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BC043-3299-46C6-8EC8-CF50AEA7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4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2D2BF-70B5-0E45-9FC5-0F7CDCAAE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Bodoni MT" panose="02070603080606020203" pitchFamily="18" charset="0"/>
              </a:rPr>
              <a:t>Our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08BC1-C46D-F707-868A-EB512FF72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Bodoni MT" panose="02070603080606020203" pitchFamily="18" charset="0"/>
              </a:rPr>
              <a:t>Our God is all-powerful – </a:t>
            </a:r>
            <a:r>
              <a:rPr lang="en-US" sz="3200" dirty="0" err="1">
                <a:latin typeface="Bodoni MT" panose="02070603080606020203" pitchFamily="18" charset="0"/>
              </a:rPr>
              <a:t>Kaz</a:t>
            </a:r>
            <a:r>
              <a:rPr lang="en-US" sz="3200" dirty="0">
                <a:latin typeface="Bodoni MT" panose="02070603080606020203" pitchFamily="18" charset="0"/>
              </a:rPr>
              <a:t> Willis</a:t>
            </a:r>
          </a:p>
          <a:p>
            <a:r>
              <a:rPr lang="en-US" sz="3200" i="1" dirty="0">
                <a:latin typeface="Bodoni MT" panose="02070603080606020203" pitchFamily="18" charset="0"/>
              </a:rPr>
              <a:t>Behold Our God (v1-2 only) – Kale Davis</a:t>
            </a:r>
          </a:p>
          <a:p>
            <a:r>
              <a:rPr lang="en-US" sz="3200" dirty="0">
                <a:latin typeface="Bodoni MT" panose="02070603080606020203" pitchFamily="18" charset="0"/>
              </a:rPr>
              <a:t>Our God is all-knowing – Micah Blackaby</a:t>
            </a:r>
          </a:p>
          <a:p>
            <a:r>
              <a:rPr lang="en-US" sz="3200" dirty="0">
                <a:latin typeface="Bodoni MT" panose="02070603080606020203" pitchFamily="18" charset="0"/>
              </a:rPr>
              <a:t>Our God is all-present – Hanley Davis</a:t>
            </a:r>
          </a:p>
          <a:p>
            <a:r>
              <a:rPr lang="en-US" sz="3200" i="1" dirty="0">
                <a:latin typeface="Bodoni MT" panose="02070603080606020203" pitchFamily="18" charset="0"/>
              </a:rPr>
              <a:t>I Stand in Awe (#1S) – Micah Blackaby</a:t>
            </a:r>
          </a:p>
          <a:p>
            <a:r>
              <a:rPr lang="en-US" sz="3200" dirty="0">
                <a:latin typeface="Bodoni MT" panose="02070603080606020203" pitchFamily="18" charset="0"/>
              </a:rPr>
              <a:t>Our God is all-loving – Mason Brenneman</a:t>
            </a:r>
          </a:p>
        </p:txBody>
      </p:sp>
    </p:spTree>
    <p:extLst>
      <p:ext uri="{BB962C8B-B14F-4D97-AF65-F5344CB8AC3E}">
        <p14:creationId xmlns:p14="http://schemas.microsoft.com/office/powerpoint/2010/main" val="2119990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20930 - BEHOLD OUR GOD - 2.4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15C19-7A81-EEBA-708B-174609108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D0F9F-186E-4EB7-234D-68C03C538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Bodoni MT" panose="02070603080606020203" pitchFamily="18" charset="0"/>
              </a:rPr>
              <a:t>Our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3F2B5-1E65-70D1-39CC-2F893ADC7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Bodoni MT" panose="02070603080606020203" pitchFamily="18" charset="0"/>
              </a:rPr>
              <a:t>Our God is all-powerful – </a:t>
            </a:r>
            <a:r>
              <a:rPr lang="en-US" sz="3200" dirty="0" err="1">
                <a:latin typeface="Bodoni MT" panose="02070603080606020203" pitchFamily="18" charset="0"/>
              </a:rPr>
              <a:t>Kaz</a:t>
            </a:r>
            <a:r>
              <a:rPr lang="en-US" sz="3200" dirty="0">
                <a:latin typeface="Bodoni MT" panose="02070603080606020203" pitchFamily="18" charset="0"/>
              </a:rPr>
              <a:t> Willis</a:t>
            </a:r>
          </a:p>
          <a:p>
            <a:r>
              <a:rPr lang="en-US" sz="3200" i="1" dirty="0">
                <a:latin typeface="Bodoni MT" panose="02070603080606020203" pitchFamily="18" charset="0"/>
              </a:rPr>
              <a:t>Behold Our God (v1-2 only) – Kale Davis</a:t>
            </a:r>
          </a:p>
          <a:p>
            <a:r>
              <a:rPr lang="en-US" sz="3200" b="1" dirty="0">
                <a:latin typeface="Bodoni MT" panose="02070603080606020203" pitchFamily="18" charset="0"/>
              </a:rPr>
              <a:t>Our God is all-knowing – Micah Blackaby</a:t>
            </a:r>
          </a:p>
          <a:p>
            <a:r>
              <a:rPr lang="en-US" sz="3200" dirty="0">
                <a:latin typeface="Bodoni MT" panose="02070603080606020203" pitchFamily="18" charset="0"/>
              </a:rPr>
              <a:t>Our God is all-present – Hanley Davis</a:t>
            </a:r>
          </a:p>
          <a:p>
            <a:r>
              <a:rPr lang="en-US" sz="3200" i="1" dirty="0">
                <a:latin typeface="Bodoni MT" panose="02070603080606020203" pitchFamily="18" charset="0"/>
              </a:rPr>
              <a:t>I Stand in Awe (#1S) – Micah Blackaby</a:t>
            </a:r>
          </a:p>
          <a:p>
            <a:r>
              <a:rPr lang="en-US" sz="3200" dirty="0">
                <a:latin typeface="Bodoni MT" panose="02070603080606020203" pitchFamily="18" charset="0"/>
              </a:rPr>
              <a:t>Our God is all-loving – Mason Brenneman</a:t>
            </a:r>
          </a:p>
        </p:txBody>
      </p:sp>
    </p:spTree>
    <p:extLst>
      <p:ext uri="{BB962C8B-B14F-4D97-AF65-F5344CB8AC3E}">
        <p14:creationId xmlns:p14="http://schemas.microsoft.com/office/powerpoint/2010/main" val="1511643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D2EC9-8548-B150-E177-905E7347A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0F81-D0BE-DEA5-53C9-47677FD8E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Bodoni MT" panose="02070603080606020203" pitchFamily="18" charset="0"/>
              </a:rPr>
              <a:t>Our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F1643-383F-72E5-7CD1-078318DED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Bodoni MT" panose="02070603080606020203" pitchFamily="18" charset="0"/>
              </a:rPr>
              <a:t>Our God is all-powerful – </a:t>
            </a:r>
            <a:r>
              <a:rPr lang="en-US" sz="3200" dirty="0" err="1">
                <a:latin typeface="Bodoni MT" panose="02070603080606020203" pitchFamily="18" charset="0"/>
              </a:rPr>
              <a:t>Kaz</a:t>
            </a:r>
            <a:r>
              <a:rPr lang="en-US" sz="3200" dirty="0">
                <a:latin typeface="Bodoni MT" panose="02070603080606020203" pitchFamily="18" charset="0"/>
              </a:rPr>
              <a:t> Willis</a:t>
            </a:r>
          </a:p>
          <a:p>
            <a:r>
              <a:rPr lang="en-US" sz="3200" i="1" dirty="0">
                <a:latin typeface="Bodoni MT" panose="02070603080606020203" pitchFamily="18" charset="0"/>
              </a:rPr>
              <a:t>Behold Our God (v1-2 only) – Kale Davis</a:t>
            </a:r>
          </a:p>
          <a:p>
            <a:r>
              <a:rPr lang="en-US" sz="3200" dirty="0">
                <a:latin typeface="Bodoni MT" panose="02070603080606020203" pitchFamily="18" charset="0"/>
              </a:rPr>
              <a:t>Our God is all-knowing – Micah Blackaby</a:t>
            </a:r>
          </a:p>
          <a:p>
            <a:r>
              <a:rPr lang="en-US" sz="3200" b="1" dirty="0">
                <a:latin typeface="Bodoni MT" panose="02070603080606020203" pitchFamily="18" charset="0"/>
              </a:rPr>
              <a:t>Our God is all-present – Hanley Davis</a:t>
            </a:r>
          </a:p>
          <a:p>
            <a:r>
              <a:rPr lang="en-US" sz="3200" i="1" dirty="0">
                <a:latin typeface="Bodoni MT" panose="02070603080606020203" pitchFamily="18" charset="0"/>
              </a:rPr>
              <a:t>I Stand in Awe (#1S) – Micah Blackaby</a:t>
            </a:r>
          </a:p>
          <a:p>
            <a:r>
              <a:rPr lang="en-US" sz="3200" dirty="0">
                <a:latin typeface="Bodoni MT" panose="02070603080606020203" pitchFamily="18" charset="0"/>
              </a:rPr>
              <a:t>Our God is all-loving – Mason Brenneman</a:t>
            </a:r>
          </a:p>
        </p:txBody>
      </p:sp>
    </p:spTree>
    <p:extLst>
      <p:ext uri="{BB962C8B-B14F-4D97-AF65-F5344CB8AC3E}">
        <p14:creationId xmlns:p14="http://schemas.microsoft.com/office/powerpoint/2010/main" val="3380548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1966E-3C4D-E484-4CD9-55BC1A93B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0799-883C-B8B4-F796-4CD6069C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Bodoni MT" panose="02070603080606020203" pitchFamily="18" charset="0"/>
              </a:rPr>
              <a:t>Our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D1D08-C6E6-5579-F2EA-6BA89F92F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Bodoni MT" panose="02070603080606020203" pitchFamily="18" charset="0"/>
              </a:rPr>
              <a:t>Our God is all-powerful – </a:t>
            </a:r>
            <a:r>
              <a:rPr lang="en-US" sz="3200" dirty="0" err="1">
                <a:latin typeface="Bodoni MT" panose="02070603080606020203" pitchFamily="18" charset="0"/>
              </a:rPr>
              <a:t>Kaz</a:t>
            </a:r>
            <a:r>
              <a:rPr lang="en-US" sz="3200" dirty="0">
                <a:latin typeface="Bodoni MT" panose="02070603080606020203" pitchFamily="18" charset="0"/>
              </a:rPr>
              <a:t> Willis</a:t>
            </a:r>
          </a:p>
          <a:p>
            <a:r>
              <a:rPr lang="en-US" sz="3200" i="1" dirty="0">
                <a:latin typeface="Bodoni MT" panose="02070603080606020203" pitchFamily="18" charset="0"/>
              </a:rPr>
              <a:t>Behold Our God (v1-2 only) – Kale Davis</a:t>
            </a:r>
          </a:p>
          <a:p>
            <a:r>
              <a:rPr lang="en-US" sz="3200" dirty="0">
                <a:latin typeface="Bodoni MT" panose="02070603080606020203" pitchFamily="18" charset="0"/>
              </a:rPr>
              <a:t>Our God is all-knowing – Micah Blackaby</a:t>
            </a:r>
          </a:p>
          <a:p>
            <a:r>
              <a:rPr lang="en-US" sz="3200" dirty="0">
                <a:latin typeface="Bodoni MT" panose="02070603080606020203" pitchFamily="18" charset="0"/>
              </a:rPr>
              <a:t>Our God is all-present – Hanley Davis</a:t>
            </a:r>
          </a:p>
          <a:p>
            <a:r>
              <a:rPr lang="en-US" sz="3200" b="1" i="1" dirty="0">
                <a:latin typeface="Bodoni MT" panose="02070603080606020203" pitchFamily="18" charset="0"/>
              </a:rPr>
              <a:t>I Stand in Awe (#1S) – Micah Blackaby</a:t>
            </a:r>
          </a:p>
          <a:p>
            <a:r>
              <a:rPr lang="en-US" sz="3200" dirty="0">
                <a:latin typeface="Bodoni MT" panose="02070603080606020203" pitchFamily="18" charset="0"/>
              </a:rPr>
              <a:t>Our God is all-loving – Mason Brenneman</a:t>
            </a:r>
          </a:p>
        </p:txBody>
      </p:sp>
    </p:spTree>
    <p:extLst>
      <p:ext uri="{BB962C8B-B14F-4D97-AF65-F5344CB8AC3E}">
        <p14:creationId xmlns:p14="http://schemas.microsoft.com/office/powerpoint/2010/main" val="2880904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1001 - I Stand In Awe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1001 - I Stand In Awe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1001 - I Stand In Awe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1001 - I Stand In Awe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1001 - I Stand In Awe - 1.4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1001 - I Stand In Awe - 1.5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13C89-15C3-BFF7-9B8B-B7F93FC54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2EDDF-7372-EBD9-797B-2DC50356A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Bodoni MT" panose="02070603080606020203" pitchFamily="18" charset="0"/>
              </a:rPr>
              <a:t>Our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6FC8E-9318-435C-DA36-40FBBDE2E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Bodoni MT" panose="02070603080606020203" pitchFamily="18" charset="0"/>
              </a:rPr>
              <a:t>Our God is all-powerful – </a:t>
            </a:r>
            <a:r>
              <a:rPr lang="en-US" sz="3200" b="1" dirty="0" err="1">
                <a:latin typeface="Bodoni MT" panose="02070603080606020203" pitchFamily="18" charset="0"/>
              </a:rPr>
              <a:t>Kaz</a:t>
            </a:r>
            <a:r>
              <a:rPr lang="en-US" sz="3200" b="1" dirty="0">
                <a:latin typeface="Bodoni MT" panose="02070603080606020203" pitchFamily="18" charset="0"/>
              </a:rPr>
              <a:t> Willis</a:t>
            </a:r>
          </a:p>
          <a:p>
            <a:r>
              <a:rPr lang="en-US" sz="3200" i="1" dirty="0">
                <a:latin typeface="Bodoni MT" panose="02070603080606020203" pitchFamily="18" charset="0"/>
              </a:rPr>
              <a:t>Behold Our God (v1-2 only) – Kale Davis</a:t>
            </a:r>
          </a:p>
          <a:p>
            <a:r>
              <a:rPr lang="en-US" sz="3200" dirty="0">
                <a:latin typeface="Bodoni MT" panose="02070603080606020203" pitchFamily="18" charset="0"/>
              </a:rPr>
              <a:t>Our God is all-knowing – Micah Blackaby</a:t>
            </a:r>
          </a:p>
          <a:p>
            <a:r>
              <a:rPr lang="en-US" sz="3200" dirty="0">
                <a:latin typeface="Bodoni MT" panose="02070603080606020203" pitchFamily="18" charset="0"/>
              </a:rPr>
              <a:t>Our God is all-present – Hanley Davis</a:t>
            </a:r>
          </a:p>
          <a:p>
            <a:r>
              <a:rPr lang="en-US" sz="3200" i="1" dirty="0">
                <a:latin typeface="Bodoni MT" panose="02070603080606020203" pitchFamily="18" charset="0"/>
              </a:rPr>
              <a:t>I Stand in Awe (#1S) – Micah Blackaby</a:t>
            </a:r>
          </a:p>
          <a:p>
            <a:r>
              <a:rPr lang="en-US" sz="3200" dirty="0">
                <a:latin typeface="Bodoni MT" panose="02070603080606020203" pitchFamily="18" charset="0"/>
              </a:rPr>
              <a:t>Our God is all-loving – Mason Brenneman</a:t>
            </a:r>
          </a:p>
        </p:txBody>
      </p:sp>
    </p:spTree>
    <p:extLst>
      <p:ext uri="{BB962C8B-B14F-4D97-AF65-F5344CB8AC3E}">
        <p14:creationId xmlns:p14="http://schemas.microsoft.com/office/powerpoint/2010/main" val="1239916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1001 - I Stand In Awe - 1.6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3D998-9857-2568-575A-27BC484C9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D1D84-E82F-73A8-0E7E-248F9809D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Bodoni MT" panose="02070603080606020203" pitchFamily="18" charset="0"/>
              </a:rPr>
              <a:t>Our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CD733-C9C1-A194-3D1A-5DC81836D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Bodoni MT" panose="02070603080606020203" pitchFamily="18" charset="0"/>
              </a:rPr>
              <a:t>Our God is all-powerful – </a:t>
            </a:r>
            <a:r>
              <a:rPr lang="en-US" sz="3200" dirty="0" err="1">
                <a:latin typeface="Bodoni MT" panose="02070603080606020203" pitchFamily="18" charset="0"/>
              </a:rPr>
              <a:t>Kaz</a:t>
            </a:r>
            <a:r>
              <a:rPr lang="en-US" sz="3200" dirty="0">
                <a:latin typeface="Bodoni MT" panose="02070603080606020203" pitchFamily="18" charset="0"/>
              </a:rPr>
              <a:t> Willis</a:t>
            </a:r>
          </a:p>
          <a:p>
            <a:r>
              <a:rPr lang="en-US" sz="3200" i="1" dirty="0">
                <a:latin typeface="Bodoni MT" panose="02070603080606020203" pitchFamily="18" charset="0"/>
              </a:rPr>
              <a:t>Behold Our God (v1-2 only) – Kale Davis</a:t>
            </a:r>
          </a:p>
          <a:p>
            <a:r>
              <a:rPr lang="en-US" sz="3200" dirty="0">
                <a:latin typeface="Bodoni MT" panose="02070603080606020203" pitchFamily="18" charset="0"/>
              </a:rPr>
              <a:t>Our God is all-knowing – Micah Blackaby</a:t>
            </a:r>
          </a:p>
          <a:p>
            <a:r>
              <a:rPr lang="en-US" sz="3200" dirty="0">
                <a:latin typeface="Bodoni MT" panose="02070603080606020203" pitchFamily="18" charset="0"/>
              </a:rPr>
              <a:t>Our God is all-present – Hanley Davis</a:t>
            </a:r>
          </a:p>
          <a:p>
            <a:r>
              <a:rPr lang="en-US" sz="3200" i="1" dirty="0">
                <a:latin typeface="Bodoni MT" panose="02070603080606020203" pitchFamily="18" charset="0"/>
              </a:rPr>
              <a:t>I Stand in Awe (#1S) – Micah Blackaby</a:t>
            </a:r>
          </a:p>
          <a:p>
            <a:r>
              <a:rPr lang="en-US" sz="3200" b="1" dirty="0">
                <a:latin typeface="Bodoni MT" panose="02070603080606020203" pitchFamily="18" charset="0"/>
              </a:rPr>
              <a:t>Our God is all-loving – Mason Brenneman</a:t>
            </a:r>
          </a:p>
        </p:txBody>
      </p:sp>
    </p:spTree>
    <p:extLst>
      <p:ext uri="{BB962C8B-B14F-4D97-AF65-F5344CB8AC3E}">
        <p14:creationId xmlns:p14="http://schemas.microsoft.com/office/powerpoint/2010/main" val="3570037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A5149-4F0F-2849-7639-C59121FE2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6725C-AE6A-3265-1B8A-A8D81F11C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Bodoni MT" panose="02070603080606020203" pitchFamily="18" charset="0"/>
              </a:rPr>
              <a:t>Our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F5DFB-36FB-200B-962C-92D8FCCA4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Bodoni MT" panose="02070603080606020203" pitchFamily="18" charset="0"/>
              </a:rPr>
              <a:t>Our God is all-powerful – </a:t>
            </a:r>
            <a:r>
              <a:rPr lang="en-US" sz="3200" dirty="0" err="1">
                <a:latin typeface="Bodoni MT" panose="02070603080606020203" pitchFamily="18" charset="0"/>
              </a:rPr>
              <a:t>Kaz</a:t>
            </a:r>
            <a:r>
              <a:rPr lang="en-US" sz="3200" dirty="0">
                <a:latin typeface="Bodoni MT" panose="02070603080606020203" pitchFamily="18" charset="0"/>
              </a:rPr>
              <a:t> Willis</a:t>
            </a:r>
          </a:p>
          <a:p>
            <a:r>
              <a:rPr lang="en-US" sz="3200" b="1" i="1" dirty="0">
                <a:latin typeface="Bodoni MT" panose="02070603080606020203" pitchFamily="18" charset="0"/>
              </a:rPr>
              <a:t>Behold Our God (v1-2 only) – Kale Davis</a:t>
            </a:r>
          </a:p>
          <a:p>
            <a:r>
              <a:rPr lang="en-US" sz="3200" dirty="0">
                <a:latin typeface="Bodoni MT" panose="02070603080606020203" pitchFamily="18" charset="0"/>
              </a:rPr>
              <a:t>Our God is all-knowing – Micah Blackaby</a:t>
            </a:r>
          </a:p>
          <a:p>
            <a:r>
              <a:rPr lang="en-US" sz="3200" dirty="0">
                <a:latin typeface="Bodoni MT" panose="02070603080606020203" pitchFamily="18" charset="0"/>
              </a:rPr>
              <a:t>Our God is all-present – Hanley Davis</a:t>
            </a:r>
          </a:p>
          <a:p>
            <a:r>
              <a:rPr lang="en-US" sz="3200" i="1" dirty="0">
                <a:latin typeface="Bodoni MT" panose="02070603080606020203" pitchFamily="18" charset="0"/>
              </a:rPr>
              <a:t>I Stand in Awe (#1S) – Micah Blackaby</a:t>
            </a:r>
          </a:p>
          <a:p>
            <a:r>
              <a:rPr lang="en-US" sz="3200" dirty="0">
                <a:latin typeface="Bodoni MT" panose="02070603080606020203" pitchFamily="18" charset="0"/>
              </a:rPr>
              <a:t>Our God is all-loving – Mason Brenneman</a:t>
            </a:r>
          </a:p>
        </p:txBody>
      </p:sp>
    </p:spTree>
    <p:extLst>
      <p:ext uri="{BB962C8B-B14F-4D97-AF65-F5344CB8AC3E}">
        <p14:creationId xmlns:p14="http://schemas.microsoft.com/office/powerpoint/2010/main" val="2020870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20930 - BEHOLD OUR GOD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20930 - BEHOLD OUR GOD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20930 - BEHOLD OUR GOD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20930 - BEHOLD OUR GOD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20930 - BEHOLD OUR GOD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20930 - BEHOLD OUR GOD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6543</TotalTime>
  <Words>479</Words>
  <Application>Microsoft Office PowerPoint</Application>
  <PresentationFormat>On-screen Show (4:3)</PresentationFormat>
  <Paragraphs>80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Bodoni MT</vt:lpstr>
      <vt:lpstr>Calibri</vt:lpstr>
      <vt:lpstr>Calibri Light</vt:lpstr>
      <vt:lpstr>Office Theme</vt:lpstr>
      <vt:lpstr>2_Office Theme</vt:lpstr>
      <vt:lpstr>Our God</vt:lpstr>
      <vt:lpstr>Our God</vt:lpstr>
      <vt:lpstr>Our God</vt:lpstr>
      <vt:lpstr>20930 - BEHOLD OUR GOD - Title</vt:lpstr>
      <vt:lpstr>20930 - BEHOLD OUR GOD - 1.1</vt:lpstr>
      <vt:lpstr>20930 - BEHOLD OUR GOD - 1.2</vt:lpstr>
      <vt:lpstr>20930 - BEHOLD OUR GOD - 2.1</vt:lpstr>
      <vt:lpstr>20930 - BEHOLD OUR GOD - 2.2</vt:lpstr>
      <vt:lpstr>20930 - BEHOLD OUR GOD - 2.3</vt:lpstr>
      <vt:lpstr>20930 - BEHOLD OUR GOD - 2.4</vt:lpstr>
      <vt:lpstr>Our God</vt:lpstr>
      <vt:lpstr>Our God</vt:lpstr>
      <vt:lpstr>Our God</vt:lpstr>
      <vt:lpstr>1001 - I Stand In Awe - Title</vt:lpstr>
      <vt:lpstr>1001 - I Stand In Awe - 1.1</vt:lpstr>
      <vt:lpstr>1001 - I Stand In Awe - 1.2</vt:lpstr>
      <vt:lpstr>1001 - I Stand In Awe - 1.3</vt:lpstr>
      <vt:lpstr>1001 - I Stand In Awe - 1.4</vt:lpstr>
      <vt:lpstr>1001 - I Stand In Awe - 1.5</vt:lpstr>
      <vt:lpstr>1001 - I Stand In Awe - 1.6</vt:lpstr>
      <vt:lpstr>Our God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269</cp:revision>
  <dcterms:created xsi:type="dcterms:W3CDTF">2008-03-16T18:22:36Z</dcterms:created>
  <dcterms:modified xsi:type="dcterms:W3CDTF">2024-02-18T20:39:46Z</dcterms:modified>
</cp:coreProperties>
</file>