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  <p:sldMasterId id="2147483747" r:id="rId2"/>
  </p:sldMasterIdLst>
  <p:notesMasterIdLst>
    <p:notesMasterId r:id="rId20"/>
  </p:notesMasterIdLst>
  <p:sldIdLst>
    <p:sldId id="258" r:id="rId3"/>
    <p:sldId id="808" r:id="rId4"/>
    <p:sldId id="257" r:id="rId5"/>
    <p:sldId id="809" r:id="rId6"/>
    <p:sldId id="261" r:id="rId7"/>
    <p:sldId id="262" r:id="rId8"/>
    <p:sldId id="263" r:id="rId9"/>
    <p:sldId id="264" r:id="rId10"/>
    <p:sldId id="265" r:id="rId11"/>
    <p:sldId id="266" r:id="rId12"/>
    <p:sldId id="810" r:id="rId13"/>
    <p:sldId id="811" r:id="rId14"/>
    <p:sldId id="812" r:id="rId15"/>
    <p:sldId id="813" r:id="rId16"/>
    <p:sldId id="814" r:id="rId17"/>
    <p:sldId id="815" r:id="rId18"/>
    <p:sldId id="25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FD277C-3CBD-4FC6-B426-270AF42303C7}" v="4" dt="2024-02-18T00:33:02.8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861" autoAdjust="0"/>
    <p:restoredTop sz="33166" autoAdjust="0"/>
  </p:normalViewPr>
  <p:slideViewPr>
    <p:cSldViewPr>
      <p:cViewPr varScale="1">
        <p:scale>
          <a:sx n="78" d="100"/>
          <a:sy n="78" d="100"/>
        </p:scale>
        <p:origin x="437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96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84" d="100"/>
        <a:sy n="84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2/18/2024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918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3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0746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38967-B998-4505-8E56-378B3B37C6C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C5A50-0DD4-4079-AE3D-49A7B8630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186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38967-B998-4505-8E56-378B3B37C6C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C5A50-0DD4-4079-AE3D-49A7B8630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8833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38967-B998-4505-8E56-378B3B37C6C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C5A50-0DD4-4079-AE3D-49A7B8630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6618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38967-B998-4505-8E56-378B3B37C6C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C5A50-0DD4-4079-AE3D-49A7B8630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6386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38967-B998-4505-8E56-378B3B37C6C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C5A50-0DD4-4079-AE3D-49A7B8630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9022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38967-B998-4505-8E56-378B3B37C6C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C5A50-0DD4-4079-AE3D-49A7B8630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1666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38967-B998-4505-8E56-378B3B37C6C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C5A50-0DD4-4079-AE3D-49A7B8630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1654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38967-B998-4505-8E56-378B3B37C6C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C5A50-0DD4-4079-AE3D-49A7B8630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130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9800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38967-B998-4505-8E56-378B3B37C6C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C5A50-0DD4-4079-AE3D-49A7B8630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0063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38967-B998-4505-8E56-378B3B37C6C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C5A50-0DD4-4079-AE3D-49A7B8630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67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38967-B998-4505-8E56-378B3B37C6C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C5A50-0DD4-4079-AE3D-49A7B8630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452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693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884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099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400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497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785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738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373FE-46E5-4EC3-8B09-87BB8EC91198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597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38967-B998-4505-8E56-378B3B37C6C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C5A50-0DD4-4079-AE3D-49A7B8630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422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8223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8CB42-7348-63E2-9708-9E110B1F7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rgbClr val="7030A0"/>
                </a:solidFill>
              </a:rPr>
              <a:t>The Seed Principle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BF2582-65C4-BB79-D61C-0514901FF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55371"/>
            <a:ext cx="7886700" cy="4021592"/>
          </a:xfrm>
        </p:spPr>
        <p:txBody>
          <a:bodyPr/>
          <a:lstStyle/>
          <a:p>
            <a:pPr marL="0" indent="0" algn="ctr">
              <a:buNone/>
            </a:pPr>
            <a:r>
              <a:rPr lang="en-US" i="1" dirty="0"/>
              <a:t>“The seed is the word of God” </a:t>
            </a:r>
            <a:r>
              <a:rPr lang="en-US" sz="2400" dirty="0"/>
              <a:t>(Luke 8:11)</a:t>
            </a:r>
            <a:endParaRPr lang="en-US" dirty="0"/>
          </a:p>
        </p:txBody>
      </p:sp>
      <p:pic>
        <p:nvPicPr>
          <p:cNvPr id="1026" name="Picture 2" descr="Sower | ClipArt ETC">
            <a:extLst>
              <a:ext uri="{FF2B5EF4-FFF2-40B4-BE49-F238E27FC236}">
                <a16:creationId xmlns:a16="http://schemas.microsoft.com/office/drawing/2014/main" id="{22C6C465-9A2C-4BD9-6172-CABB7B302F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087" y="3404439"/>
            <a:ext cx="2445826" cy="2967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071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2C5EB0-8B4D-9510-801F-A06E8D4214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4950F-EFB9-D7AF-CA4B-6D44DC496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rgbClr val="7030A0"/>
                </a:solidFill>
              </a:rPr>
              <a:t>The Seed Principle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AFD10-4E7B-1BF1-250A-9DCD0F0A0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55370"/>
            <a:ext cx="7886700" cy="43375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Seed always produces according to its kind.</a:t>
            </a:r>
          </a:p>
          <a:p>
            <a:pPr marL="0" indent="0" algn="ctr">
              <a:buNone/>
            </a:pPr>
            <a:endParaRPr lang="en-US" sz="1000" i="1" dirty="0"/>
          </a:p>
          <a:p>
            <a:pPr marL="0" indent="0" algn="ctr">
              <a:buNone/>
            </a:pPr>
            <a:r>
              <a:rPr lang="en-US" i="1" dirty="0"/>
              <a:t>“Then God said, ‘Let the earth bring forth grass, the herb that yields seed, and the fruit tree that yields fruit </a:t>
            </a:r>
            <a:r>
              <a:rPr lang="en-US" i="1" u="sng" dirty="0"/>
              <a:t>according to its kind</a:t>
            </a:r>
            <a:r>
              <a:rPr lang="en-US" i="1" dirty="0"/>
              <a:t>, whose seed is in itself, on the earth’; and it was so. </a:t>
            </a:r>
          </a:p>
          <a:p>
            <a:pPr marL="0" indent="0" algn="ctr">
              <a:buNone/>
            </a:pPr>
            <a:r>
              <a:rPr lang="en-US" i="1" dirty="0"/>
              <a:t>And the earth brought forth grass, the herb that yields seed </a:t>
            </a:r>
            <a:r>
              <a:rPr lang="en-US" i="1" u="sng" dirty="0"/>
              <a:t>according to its kind</a:t>
            </a:r>
            <a:r>
              <a:rPr lang="en-US" i="1" dirty="0"/>
              <a:t>, and the tree that yields fruit, whose seed is in itself </a:t>
            </a:r>
            <a:r>
              <a:rPr lang="en-US" i="1" u="sng" dirty="0"/>
              <a:t>according to its kind</a:t>
            </a:r>
            <a:r>
              <a:rPr lang="en-US" i="1" dirty="0"/>
              <a:t>. And God saw that it was good” </a:t>
            </a:r>
            <a:r>
              <a:rPr lang="en-US" sz="2400" dirty="0"/>
              <a:t>(Genesis 1:11-12)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53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3733F3-4720-070A-0B16-C8DC8CA705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E95D9-BCFE-6669-6867-12BE6C781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rgbClr val="7030A0"/>
                </a:solidFill>
              </a:rPr>
              <a:t>The Seed Principle</a:t>
            </a:r>
          </a:p>
        </p:txBody>
      </p:sp>
      <p:pic>
        <p:nvPicPr>
          <p:cNvPr id="2050" name="Picture 2" descr="Ancient Date Palm - Arava Institute for Environmental Studies">
            <a:extLst>
              <a:ext uri="{FF2B5EF4-FFF2-40B4-BE49-F238E27FC236}">
                <a16:creationId xmlns:a16="http://schemas.microsoft.com/office/drawing/2014/main" id="{096E5E8E-363B-42A5-3C97-7EC0C1A55B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071" y="1810139"/>
            <a:ext cx="2926312" cy="1950874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3AB55989-1C14-BEF6-CD50-22A4ACF1D9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4784" y="3544207"/>
            <a:ext cx="2127383" cy="3199072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A 2000-Year Old Date Palm Finally Becomes a Father &amp; More...">
            <a:extLst>
              <a:ext uri="{FF2B5EF4-FFF2-40B4-BE49-F238E27FC236}">
                <a16:creationId xmlns:a16="http://schemas.microsoft.com/office/drawing/2014/main" id="{756FFDFB-5163-7DCE-6740-0BBF3F934B7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7" r="20631"/>
          <a:stretch/>
        </p:blipFill>
        <p:spPr bwMode="auto">
          <a:xfrm>
            <a:off x="4142787" y="1959435"/>
            <a:ext cx="4791971" cy="4210652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7A4E334-E76C-49BB-7495-30E76A62F3D9}"/>
              </a:ext>
            </a:extLst>
          </p:cNvPr>
          <p:cNvSpPr txBox="1"/>
          <p:nvPr/>
        </p:nvSpPr>
        <p:spPr>
          <a:xfrm>
            <a:off x="330071" y="3359541"/>
            <a:ext cx="817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2005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8AF8B5-0A56-71C4-48FC-F5765080C38C}"/>
              </a:ext>
            </a:extLst>
          </p:cNvPr>
          <p:cNvSpPr txBox="1"/>
          <p:nvPr/>
        </p:nvSpPr>
        <p:spPr>
          <a:xfrm>
            <a:off x="3107678" y="6308208"/>
            <a:ext cx="81759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2011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82EEC41-EE44-9FFF-B8D7-E09899353C64}"/>
              </a:ext>
            </a:extLst>
          </p:cNvPr>
          <p:cNvSpPr txBox="1"/>
          <p:nvPr/>
        </p:nvSpPr>
        <p:spPr>
          <a:xfrm>
            <a:off x="7994581" y="5660578"/>
            <a:ext cx="81759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3921982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63362-06E9-FE8F-DFF8-F30B7A852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Are you a hyphenated Christian?</a:t>
            </a:r>
          </a:p>
        </p:txBody>
      </p:sp>
    </p:spTree>
    <p:extLst>
      <p:ext uri="{BB962C8B-B14F-4D97-AF65-F5344CB8AC3E}">
        <p14:creationId xmlns:p14="http://schemas.microsoft.com/office/powerpoint/2010/main" val="842896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1FAC1D-9174-FD57-C06E-4C93A013DC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BB14C-275B-0500-3040-DF8A2C8A8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Are you a hyphenated Christian?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3B27C2-A47E-3776-5FD9-079A31545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262" y="1825625"/>
            <a:ext cx="7125088" cy="4351338"/>
          </a:xfrm>
        </p:spPr>
        <p:txBody>
          <a:bodyPr/>
          <a:lstStyle/>
          <a:p>
            <a:r>
              <a:rPr lang="en-US" dirty="0"/>
              <a:t>Bible + Catechism = CATHOLIC</a:t>
            </a:r>
          </a:p>
          <a:p>
            <a:r>
              <a:rPr lang="en-US" dirty="0"/>
              <a:t>Bible + Augsburg Confession = LUTHERAN</a:t>
            </a:r>
          </a:p>
          <a:p>
            <a:r>
              <a:rPr lang="en-US" dirty="0"/>
              <a:t>Bible + Baptism Manual = BAPTIST</a:t>
            </a:r>
          </a:p>
          <a:p>
            <a:r>
              <a:rPr lang="en-US" dirty="0"/>
              <a:t>Bible + Methodist Discipline = METHODIST</a:t>
            </a:r>
          </a:p>
          <a:p>
            <a:r>
              <a:rPr lang="en-US" dirty="0"/>
              <a:t>Bible + Book of Mormon = MORMON</a:t>
            </a:r>
          </a:p>
          <a:p>
            <a:endParaRPr lang="en-US" sz="1000" dirty="0"/>
          </a:p>
          <a:p>
            <a:r>
              <a:rPr lang="en-US" dirty="0"/>
              <a:t>Bible +/- nothing = CHRISTIAN</a:t>
            </a:r>
          </a:p>
        </p:txBody>
      </p:sp>
    </p:spTree>
    <p:extLst>
      <p:ext uri="{BB962C8B-B14F-4D97-AF65-F5344CB8AC3E}">
        <p14:creationId xmlns:p14="http://schemas.microsoft.com/office/powerpoint/2010/main" val="2478420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866DDB-0A1E-3FF6-B96C-61F091BD7A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8CBDB-3033-D253-0B00-8FA3190E4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0506545">
            <a:off x="358721" y="761062"/>
            <a:ext cx="3495481" cy="123973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i="1" dirty="0"/>
              <a:t>Pick your piece of the pie!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0E82369-6CAE-1A27-3C74-354AFD779DBA}"/>
              </a:ext>
            </a:extLst>
          </p:cNvPr>
          <p:cNvSpPr/>
          <p:nvPr/>
        </p:nvSpPr>
        <p:spPr>
          <a:xfrm>
            <a:off x="2808515" y="1380931"/>
            <a:ext cx="5706836" cy="528112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707E2F-A946-1418-C42A-B075CB832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4132" y="2052638"/>
            <a:ext cx="1371600" cy="4323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Lutheran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1D9F6EA-3159-9F95-1AD9-DD9A38D08157}"/>
              </a:ext>
            </a:extLst>
          </p:cNvPr>
          <p:cNvCxnSpPr>
            <a:stCxn id="5" idx="0"/>
            <a:endCxn id="5" idx="4"/>
          </p:cNvCxnSpPr>
          <p:nvPr/>
        </p:nvCxnSpPr>
        <p:spPr>
          <a:xfrm>
            <a:off x="5661933" y="1380931"/>
            <a:ext cx="0" cy="528112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29A9B8F-D270-4943-95A2-D23B4608939E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2808515" y="4021494"/>
            <a:ext cx="5706835" cy="184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964E7BC-E8A2-9907-08AD-627571D2D84F}"/>
              </a:ext>
            </a:extLst>
          </p:cNvPr>
          <p:cNvCxnSpPr>
            <a:cxnSpLocks/>
            <a:stCxn id="5" idx="7"/>
            <a:endCxn id="5" idx="3"/>
          </p:cNvCxnSpPr>
          <p:nvPr/>
        </p:nvCxnSpPr>
        <p:spPr>
          <a:xfrm flipH="1">
            <a:off x="3644262" y="2154334"/>
            <a:ext cx="4035342" cy="37343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2120CF0-E705-CFFA-C6F3-E814BB90DFD5}"/>
              </a:ext>
            </a:extLst>
          </p:cNvPr>
          <p:cNvCxnSpPr>
            <a:cxnSpLocks/>
            <a:stCxn id="5" idx="1"/>
            <a:endCxn id="5" idx="5"/>
          </p:cNvCxnSpPr>
          <p:nvPr/>
        </p:nvCxnSpPr>
        <p:spPr>
          <a:xfrm>
            <a:off x="3644262" y="2154334"/>
            <a:ext cx="4035342" cy="37343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87249B29-0874-7806-087C-A4A50CF342EB}"/>
              </a:ext>
            </a:extLst>
          </p:cNvPr>
          <p:cNvSpPr txBox="1">
            <a:spLocks/>
          </p:cNvSpPr>
          <p:nvPr/>
        </p:nvSpPr>
        <p:spPr>
          <a:xfrm>
            <a:off x="5825407" y="2055745"/>
            <a:ext cx="1371600" cy="4323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Baptist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E46157A8-63B4-703F-1497-4C8BE7518A3E}"/>
              </a:ext>
            </a:extLst>
          </p:cNvPr>
          <p:cNvSpPr txBox="1">
            <a:spLocks/>
          </p:cNvSpPr>
          <p:nvPr/>
        </p:nvSpPr>
        <p:spPr>
          <a:xfrm>
            <a:off x="4220546" y="5452091"/>
            <a:ext cx="1371600" cy="4323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Catholic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19B5AAE3-7EB4-35B4-3280-1BD2149E2850}"/>
              </a:ext>
            </a:extLst>
          </p:cNvPr>
          <p:cNvSpPr txBox="1">
            <a:spLocks/>
          </p:cNvSpPr>
          <p:nvPr/>
        </p:nvSpPr>
        <p:spPr>
          <a:xfrm>
            <a:off x="5778759" y="5452087"/>
            <a:ext cx="1489785" cy="4323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Methodist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365A566F-F237-A12F-7C78-BE64B98D789A}"/>
              </a:ext>
            </a:extLst>
          </p:cNvPr>
          <p:cNvSpPr txBox="1">
            <a:spLocks/>
          </p:cNvSpPr>
          <p:nvPr/>
        </p:nvSpPr>
        <p:spPr>
          <a:xfrm>
            <a:off x="3222177" y="3287392"/>
            <a:ext cx="1371600" cy="4323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Nazarene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9456050C-5C8D-E7F8-1022-EAADF13A753A}"/>
              </a:ext>
            </a:extLst>
          </p:cNvPr>
          <p:cNvSpPr txBox="1">
            <a:spLocks/>
          </p:cNvSpPr>
          <p:nvPr/>
        </p:nvSpPr>
        <p:spPr>
          <a:xfrm>
            <a:off x="6509662" y="3281167"/>
            <a:ext cx="1859898" cy="4323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Presbyterian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E6ECB0D6-31FF-478A-BB27-B9667B65C707}"/>
              </a:ext>
            </a:extLst>
          </p:cNvPr>
          <p:cNvSpPr txBox="1">
            <a:spLocks/>
          </p:cNvSpPr>
          <p:nvPr/>
        </p:nvSpPr>
        <p:spPr>
          <a:xfrm>
            <a:off x="6578091" y="4226678"/>
            <a:ext cx="1859898" cy="4323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Pentecostal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3BFA66EE-5722-EE57-A0E8-675957F5936D}"/>
              </a:ext>
            </a:extLst>
          </p:cNvPr>
          <p:cNvSpPr txBox="1">
            <a:spLocks/>
          </p:cNvSpPr>
          <p:nvPr/>
        </p:nvSpPr>
        <p:spPr>
          <a:xfrm>
            <a:off x="3063559" y="4248446"/>
            <a:ext cx="1859898" cy="777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Community Church</a:t>
            </a:r>
          </a:p>
        </p:txBody>
      </p:sp>
    </p:spTree>
    <p:extLst>
      <p:ext uri="{BB962C8B-B14F-4D97-AF65-F5344CB8AC3E}">
        <p14:creationId xmlns:p14="http://schemas.microsoft.com/office/powerpoint/2010/main" val="2759909411"/>
      </p:ext>
    </p:extLst>
  </p:cSld>
  <p:clrMapOvr>
    <a:masterClrMapping/>
  </p:clrMapOvr>
  <p:transition spd="slow">
    <p:wheel spokes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11365-8CAC-A819-7BC0-0E70ACF26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rgbClr val="0070C0"/>
                </a:solidFill>
              </a:rPr>
              <a:t>Just a Christian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D1151-B947-3123-B9D9-E5F4BAEEA2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32653"/>
            <a:ext cx="7886700" cy="3844310"/>
          </a:xfrm>
        </p:spPr>
        <p:txBody>
          <a:bodyPr/>
          <a:lstStyle/>
          <a:p>
            <a:r>
              <a:rPr lang="en-US" dirty="0"/>
              <a:t>This isn’t the </a:t>
            </a:r>
            <a:r>
              <a:rPr lang="en-US" b="1" dirty="0"/>
              <a:t>best</a:t>
            </a:r>
            <a:r>
              <a:rPr lang="en-US" dirty="0"/>
              <a:t> way to follow Christ today. </a:t>
            </a:r>
          </a:p>
          <a:p>
            <a:r>
              <a:rPr lang="en-US" dirty="0"/>
              <a:t>It is the </a:t>
            </a:r>
            <a:r>
              <a:rPr lang="en-US" b="1" dirty="0"/>
              <a:t>only</a:t>
            </a:r>
            <a:r>
              <a:rPr lang="en-US" dirty="0"/>
              <a:t> way to truly follow Christ today. </a:t>
            </a:r>
          </a:p>
        </p:txBody>
      </p:sp>
    </p:spTree>
    <p:extLst>
      <p:ext uri="{BB962C8B-B14F-4D97-AF65-F5344CB8AC3E}">
        <p14:creationId xmlns:p14="http://schemas.microsoft.com/office/powerpoint/2010/main" val="1990011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0535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9714D-F6D1-3AAE-22DA-C6C05E8096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975401"/>
          </a:xfrm>
        </p:spPr>
        <p:txBody>
          <a:bodyPr/>
          <a:lstStyle/>
          <a:p>
            <a:r>
              <a:rPr lang="en-US" b="1" dirty="0">
                <a:latin typeface="+mn-lt"/>
              </a:rPr>
              <a:t>Just a Christian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23813E-BAAB-DB35-3306-EB79B407A3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760236"/>
            <a:ext cx="6858000" cy="1497563"/>
          </a:xfrm>
        </p:spPr>
        <p:txBody>
          <a:bodyPr>
            <a:normAutofit/>
          </a:bodyPr>
          <a:lstStyle/>
          <a:p>
            <a:r>
              <a:rPr lang="en-US" sz="2800" dirty="0"/>
              <a:t>“And the disciples were first </a:t>
            </a:r>
            <a:br>
              <a:rPr lang="en-US" sz="2800" dirty="0"/>
            </a:br>
            <a:r>
              <a:rPr lang="en-US" sz="2800" dirty="0"/>
              <a:t>called Christians in Antioch.” </a:t>
            </a:r>
          </a:p>
          <a:p>
            <a:r>
              <a:rPr lang="en-US" dirty="0"/>
              <a:t>Acts 11:26</a:t>
            </a:r>
          </a:p>
        </p:txBody>
      </p:sp>
    </p:spTree>
    <p:extLst>
      <p:ext uri="{BB962C8B-B14F-4D97-AF65-F5344CB8AC3E}">
        <p14:creationId xmlns:p14="http://schemas.microsoft.com/office/powerpoint/2010/main" val="4110090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3FF47-3A52-865A-F5D9-1707C1655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0506545">
            <a:off x="358721" y="761062"/>
            <a:ext cx="3495481" cy="123973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i="1" dirty="0"/>
              <a:t>Pick your piece of the pie!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ADF73E7-6195-FF1F-800F-C8A980561513}"/>
              </a:ext>
            </a:extLst>
          </p:cNvPr>
          <p:cNvSpPr/>
          <p:nvPr/>
        </p:nvSpPr>
        <p:spPr>
          <a:xfrm>
            <a:off x="2808515" y="1380931"/>
            <a:ext cx="5706836" cy="528112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B59AE-8D3D-8F5C-3CE1-D9597ED27E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4132" y="2052638"/>
            <a:ext cx="1371600" cy="4323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Lutheran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1516CD6-6D54-0F0E-573E-E97CE7E06D2B}"/>
              </a:ext>
            </a:extLst>
          </p:cNvPr>
          <p:cNvCxnSpPr>
            <a:stCxn id="5" idx="0"/>
            <a:endCxn id="5" idx="4"/>
          </p:cNvCxnSpPr>
          <p:nvPr/>
        </p:nvCxnSpPr>
        <p:spPr>
          <a:xfrm>
            <a:off x="5661933" y="1380931"/>
            <a:ext cx="0" cy="528112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83C2C08-DF2C-EC12-D95F-48858D0CED08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2808515" y="4021494"/>
            <a:ext cx="5706835" cy="184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DA45EA6-8472-CFC4-98DF-3D5736044BA1}"/>
              </a:ext>
            </a:extLst>
          </p:cNvPr>
          <p:cNvCxnSpPr>
            <a:cxnSpLocks/>
            <a:stCxn id="5" idx="7"/>
            <a:endCxn id="5" idx="3"/>
          </p:cNvCxnSpPr>
          <p:nvPr/>
        </p:nvCxnSpPr>
        <p:spPr>
          <a:xfrm flipH="1">
            <a:off x="3644262" y="2154334"/>
            <a:ext cx="4035342" cy="37343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A7153B2-E038-7CB0-A58B-E7F8E729A230}"/>
              </a:ext>
            </a:extLst>
          </p:cNvPr>
          <p:cNvCxnSpPr>
            <a:cxnSpLocks/>
            <a:stCxn id="5" idx="1"/>
            <a:endCxn id="5" idx="5"/>
          </p:cNvCxnSpPr>
          <p:nvPr/>
        </p:nvCxnSpPr>
        <p:spPr>
          <a:xfrm>
            <a:off x="3644262" y="2154334"/>
            <a:ext cx="4035342" cy="37343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B832C5BE-CF80-F4CD-89D0-2EEB84134C13}"/>
              </a:ext>
            </a:extLst>
          </p:cNvPr>
          <p:cNvSpPr txBox="1">
            <a:spLocks/>
          </p:cNvSpPr>
          <p:nvPr/>
        </p:nvSpPr>
        <p:spPr>
          <a:xfrm>
            <a:off x="5825407" y="2055745"/>
            <a:ext cx="1371600" cy="4323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Baptist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EB0D2F71-0270-7406-F311-2E6EA932C3D9}"/>
              </a:ext>
            </a:extLst>
          </p:cNvPr>
          <p:cNvSpPr txBox="1">
            <a:spLocks/>
          </p:cNvSpPr>
          <p:nvPr/>
        </p:nvSpPr>
        <p:spPr>
          <a:xfrm>
            <a:off x="4220546" y="5452091"/>
            <a:ext cx="1371600" cy="4323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Catholic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17695311-4E4F-3D3F-A6D2-35580C4DC967}"/>
              </a:ext>
            </a:extLst>
          </p:cNvPr>
          <p:cNvSpPr txBox="1">
            <a:spLocks/>
          </p:cNvSpPr>
          <p:nvPr/>
        </p:nvSpPr>
        <p:spPr>
          <a:xfrm>
            <a:off x="5778759" y="5452087"/>
            <a:ext cx="1489785" cy="4323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Methodist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38FCC2DB-7A87-937D-3898-7A3DB98FDC49}"/>
              </a:ext>
            </a:extLst>
          </p:cNvPr>
          <p:cNvSpPr txBox="1">
            <a:spLocks/>
          </p:cNvSpPr>
          <p:nvPr/>
        </p:nvSpPr>
        <p:spPr>
          <a:xfrm>
            <a:off x="3222177" y="3287392"/>
            <a:ext cx="1371600" cy="4323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Nazarene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CB29E8DA-40BF-6884-C19B-730CD26368BA}"/>
              </a:ext>
            </a:extLst>
          </p:cNvPr>
          <p:cNvSpPr txBox="1">
            <a:spLocks/>
          </p:cNvSpPr>
          <p:nvPr/>
        </p:nvSpPr>
        <p:spPr>
          <a:xfrm>
            <a:off x="6509662" y="3281167"/>
            <a:ext cx="1859898" cy="4323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Presbyterian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4C1C2340-C120-0E37-CF77-D9F1F01E6516}"/>
              </a:ext>
            </a:extLst>
          </p:cNvPr>
          <p:cNvSpPr txBox="1">
            <a:spLocks/>
          </p:cNvSpPr>
          <p:nvPr/>
        </p:nvSpPr>
        <p:spPr>
          <a:xfrm>
            <a:off x="6578091" y="4226678"/>
            <a:ext cx="1859898" cy="4323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Pentecostal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B897BF8D-BCEF-74C4-2122-EFD678DD8AEE}"/>
              </a:ext>
            </a:extLst>
          </p:cNvPr>
          <p:cNvSpPr txBox="1">
            <a:spLocks/>
          </p:cNvSpPr>
          <p:nvPr/>
        </p:nvSpPr>
        <p:spPr>
          <a:xfrm>
            <a:off x="3063559" y="4248446"/>
            <a:ext cx="1859898" cy="777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Community Church</a:t>
            </a:r>
          </a:p>
        </p:txBody>
      </p:sp>
    </p:spTree>
    <p:extLst>
      <p:ext uri="{BB962C8B-B14F-4D97-AF65-F5344CB8AC3E}">
        <p14:creationId xmlns:p14="http://schemas.microsoft.com/office/powerpoint/2010/main" val="325683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6BB66C-7EDE-1AF1-4509-5974F448CB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67B46-7220-E693-18B8-2C9CEB382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0506545">
            <a:off x="358721" y="761062"/>
            <a:ext cx="3495481" cy="123973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i="1" dirty="0"/>
              <a:t>Pick your piece of the pie!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6B9D7B5-BCF2-612C-C551-B8FED094486E}"/>
              </a:ext>
            </a:extLst>
          </p:cNvPr>
          <p:cNvSpPr/>
          <p:nvPr/>
        </p:nvSpPr>
        <p:spPr>
          <a:xfrm>
            <a:off x="2808515" y="1380931"/>
            <a:ext cx="5706836" cy="528112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23F697-D725-E934-45D3-7111EDDBE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4132" y="2052638"/>
            <a:ext cx="1371600" cy="4323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Lutheran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E256DA2-0E32-7A1E-FBD0-882CC474F72F}"/>
              </a:ext>
            </a:extLst>
          </p:cNvPr>
          <p:cNvCxnSpPr>
            <a:stCxn id="5" idx="0"/>
            <a:endCxn id="5" idx="4"/>
          </p:cNvCxnSpPr>
          <p:nvPr/>
        </p:nvCxnSpPr>
        <p:spPr>
          <a:xfrm>
            <a:off x="5661933" y="1380931"/>
            <a:ext cx="0" cy="528112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97DEEF4-20D5-479A-0AEF-8E5EB6A7AA4E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2808515" y="4021494"/>
            <a:ext cx="5706835" cy="184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288FC17-AD7D-DF84-6BCE-B857A1DFE040}"/>
              </a:ext>
            </a:extLst>
          </p:cNvPr>
          <p:cNvCxnSpPr>
            <a:cxnSpLocks/>
            <a:stCxn id="5" idx="7"/>
            <a:endCxn id="5" idx="3"/>
          </p:cNvCxnSpPr>
          <p:nvPr/>
        </p:nvCxnSpPr>
        <p:spPr>
          <a:xfrm flipH="1">
            <a:off x="3644262" y="2154334"/>
            <a:ext cx="4035342" cy="37343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3AC8A62-1739-8FC4-B7F1-222D3C544672}"/>
              </a:ext>
            </a:extLst>
          </p:cNvPr>
          <p:cNvCxnSpPr>
            <a:cxnSpLocks/>
            <a:stCxn id="5" idx="1"/>
            <a:endCxn id="5" idx="5"/>
          </p:cNvCxnSpPr>
          <p:nvPr/>
        </p:nvCxnSpPr>
        <p:spPr>
          <a:xfrm>
            <a:off x="3644262" y="2154334"/>
            <a:ext cx="4035342" cy="37343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615101C8-36B6-C8DF-9B51-266E01DB6686}"/>
              </a:ext>
            </a:extLst>
          </p:cNvPr>
          <p:cNvSpPr txBox="1">
            <a:spLocks/>
          </p:cNvSpPr>
          <p:nvPr/>
        </p:nvSpPr>
        <p:spPr>
          <a:xfrm>
            <a:off x="5825407" y="2055745"/>
            <a:ext cx="1371600" cy="4323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Baptist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4B905668-3694-CC32-96EA-7BA1BA78CF2D}"/>
              </a:ext>
            </a:extLst>
          </p:cNvPr>
          <p:cNvSpPr txBox="1">
            <a:spLocks/>
          </p:cNvSpPr>
          <p:nvPr/>
        </p:nvSpPr>
        <p:spPr>
          <a:xfrm>
            <a:off x="4220546" y="5452091"/>
            <a:ext cx="1371600" cy="4323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Catholic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C0FE1EB7-E24C-2E7C-F861-A13A8594AE9A}"/>
              </a:ext>
            </a:extLst>
          </p:cNvPr>
          <p:cNvSpPr txBox="1">
            <a:spLocks/>
          </p:cNvSpPr>
          <p:nvPr/>
        </p:nvSpPr>
        <p:spPr>
          <a:xfrm>
            <a:off x="5778759" y="5452087"/>
            <a:ext cx="1489785" cy="4323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Methodist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DD16CE0D-8508-B742-DFB0-B193E240BAA3}"/>
              </a:ext>
            </a:extLst>
          </p:cNvPr>
          <p:cNvSpPr txBox="1">
            <a:spLocks/>
          </p:cNvSpPr>
          <p:nvPr/>
        </p:nvSpPr>
        <p:spPr>
          <a:xfrm>
            <a:off x="3222177" y="3287392"/>
            <a:ext cx="1371600" cy="4323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Nazarene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E0CAC733-38C1-01DD-36D6-BA549F694633}"/>
              </a:ext>
            </a:extLst>
          </p:cNvPr>
          <p:cNvSpPr txBox="1">
            <a:spLocks/>
          </p:cNvSpPr>
          <p:nvPr/>
        </p:nvSpPr>
        <p:spPr>
          <a:xfrm>
            <a:off x="6509662" y="3281167"/>
            <a:ext cx="1859898" cy="4323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Presbyterian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62012813-E0E1-421E-A218-E5E86423E2D0}"/>
              </a:ext>
            </a:extLst>
          </p:cNvPr>
          <p:cNvSpPr txBox="1">
            <a:spLocks/>
          </p:cNvSpPr>
          <p:nvPr/>
        </p:nvSpPr>
        <p:spPr>
          <a:xfrm>
            <a:off x="6578091" y="4226678"/>
            <a:ext cx="1859898" cy="4323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Pentecostal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3A45BB93-6625-6970-3ADA-297F3C6AC1A7}"/>
              </a:ext>
            </a:extLst>
          </p:cNvPr>
          <p:cNvSpPr txBox="1">
            <a:spLocks/>
          </p:cNvSpPr>
          <p:nvPr/>
        </p:nvSpPr>
        <p:spPr>
          <a:xfrm>
            <a:off x="3063559" y="4248446"/>
            <a:ext cx="1859898" cy="777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Community Church</a:t>
            </a:r>
          </a:p>
        </p:txBody>
      </p:sp>
      <p:sp>
        <p:nvSpPr>
          <p:cNvPr id="26" name="Speech Bubble: Oval 25">
            <a:extLst>
              <a:ext uri="{FF2B5EF4-FFF2-40B4-BE49-F238E27FC236}">
                <a16:creationId xmlns:a16="http://schemas.microsoft.com/office/drawing/2014/main" id="{44D9CFBC-B2F2-8A28-9724-9DFD0153DDE8}"/>
              </a:ext>
            </a:extLst>
          </p:cNvPr>
          <p:cNvSpPr/>
          <p:nvPr/>
        </p:nvSpPr>
        <p:spPr>
          <a:xfrm>
            <a:off x="475861" y="3713550"/>
            <a:ext cx="2169181" cy="2170920"/>
          </a:xfrm>
          <a:prstGeom prst="wedgeEllipseCallout">
            <a:avLst>
              <a:gd name="adj1" fmla="val -47502"/>
              <a:gd name="adj2" fmla="val 64219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C53C230-24BE-5851-45CA-6EB207999C1E}"/>
              </a:ext>
            </a:extLst>
          </p:cNvPr>
          <p:cNvSpPr txBox="1"/>
          <p:nvPr/>
        </p:nvSpPr>
        <p:spPr>
          <a:xfrm>
            <a:off x="712628" y="4077476"/>
            <a:ext cx="167652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Can I be just a Christian?</a:t>
            </a:r>
          </a:p>
        </p:txBody>
      </p:sp>
    </p:spTree>
    <p:extLst>
      <p:ext uri="{BB962C8B-B14F-4D97-AF65-F5344CB8AC3E}">
        <p14:creationId xmlns:p14="http://schemas.microsoft.com/office/powerpoint/2010/main" val="728592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A3A3D-EB45-6ED1-BD93-5365FC913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Jesus called people to follow Him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02E05-1FA7-4169-6734-230812B49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“</a:t>
            </a:r>
            <a:r>
              <a:rPr lang="en-US" i="1" u="sng" dirty="0"/>
              <a:t>Follow Me</a:t>
            </a:r>
            <a:r>
              <a:rPr lang="en-US" i="1" dirty="0"/>
              <a:t>, and I will make you fishers of men” </a:t>
            </a:r>
            <a:r>
              <a:rPr lang="en-US" sz="2400" dirty="0"/>
              <a:t>(Matt. 4:19)</a:t>
            </a:r>
          </a:p>
          <a:p>
            <a:r>
              <a:rPr lang="en-US" i="1" dirty="0"/>
              <a:t>“But Jesus said to him, ‘</a:t>
            </a:r>
            <a:r>
              <a:rPr lang="en-US" i="1" u="sng" dirty="0"/>
              <a:t>Follow Me</a:t>
            </a:r>
            <a:r>
              <a:rPr lang="en-US" i="1" dirty="0"/>
              <a:t>’” </a:t>
            </a:r>
            <a:r>
              <a:rPr lang="en-US" sz="2400" dirty="0"/>
              <a:t>(Matt. 8:22)</a:t>
            </a:r>
          </a:p>
          <a:p>
            <a:r>
              <a:rPr lang="en-US" i="1" dirty="0"/>
              <a:t>“And He said to him, ‘</a:t>
            </a:r>
            <a:r>
              <a:rPr lang="en-US" i="1" u="sng" dirty="0"/>
              <a:t>Follow Me</a:t>
            </a:r>
            <a:r>
              <a:rPr lang="en-US" i="1" dirty="0"/>
              <a:t>’” </a:t>
            </a:r>
            <a:r>
              <a:rPr lang="en-US" sz="2400" dirty="0"/>
              <a:t>(Matt. 9:9)</a:t>
            </a:r>
          </a:p>
          <a:p>
            <a:r>
              <a:rPr lang="en-US" i="1" dirty="0"/>
              <a:t>“If anyone desires to come after Me, let him deny himself, and take up his cross, and </a:t>
            </a:r>
            <a:r>
              <a:rPr lang="en-US" i="1" u="sng" dirty="0"/>
              <a:t>follow Me</a:t>
            </a:r>
            <a:r>
              <a:rPr lang="en-US" i="1" dirty="0"/>
              <a:t>” </a:t>
            </a:r>
            <a:br>
              <a:rPr lang="en-US" i="1" dirty="0"/>
            </a:br>
            <a:r>
              <a:rPr lang="en-US" sz="2400" dirty="0"/>
              <a:t>(Matt. 16:24)</a:t>
            </a:r>
          </a:p>
          <a:p>
            <a:r>
              <a:rPr lang="en-US" i="1" dirty="0"/>
              <a:t>“And come, </a:t>
            </a:r>
            <a:r>
              <a:rPr lang="en-US" i="1" u="sng" dirty="0"/>
              <a:t>follow Me</a:t>
            </a:r>
            <a:r>
              <a:rPr lang="en-US" i="1" dirty="0"/>
              <a:t>” </a:t>
            </a:r>
            <a:r>
              <a:rPr lang="en-US" sz="2400" dirty="0"/>
              <a:t>(Matt. 19:21)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945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FDE402-58CB-D5FE-E7A8-4FE04AD61D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6B57D-8406-D264-3512-17485D615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81038"/>
            <a:ext cx="78867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Those who followed His teaching were called “disciples”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16516-AC37-7053-7CB6-FB4A37A5BB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901819"/>
            <a:ext cx="7886700" cy="3275143"/>
          </a:xfrm>
        </p:spPr>
        <p:txBody>
          <a:bodyPr/>
          <a:lstStyle/>
          <a:p>
            <a:pPr marL="0" indent="0" algn="ctr">
              <a:buNone/>
            </a:pPr>
            <a:r>
              <a:rPr lang="en-US" i="1" dirty="0"/>
              <a:t>“Then Jesus said to those Jews who believed Him, </a:t>
            </a:r>
            <a:br>
              <a:rPr lang="en-US" i="1" dirty="0"/>
            </a:br>
            <a:r>
              <a:rPr lang="en-US" i="1" dirty="0"/>
              <a:t>‘If you abide in My word, you are My disciples indeed’” </a:t>
            </a:r>
            <a:r>
              <a:rPr lang="en-US" sz="2400" dirty="0"/>
              <a:t>(John 8:31)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674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CF2072-0E1A-929B-0351-FE69E6AF14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7865A-C64C-88C9-D314-1374F3B0F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81038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Jesus commissioned His apostles to go and make disciples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7A24A-CEC2-EB4E-28E4-9448C3A0B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901819"/>
            <a:ext cx="7886700" cy="327514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i="1" dirty="0"/>
              <a:t>“Go therefore and make disciples of all the nations, baptizing them in the name of the Father and of the Son and of the Holy Spirit, </a:t>
            </a:r>
          </a:p>
          <a:p>
            <a:pPr marL="0" indent="0" algn="ctr">
              <a:buNone/>
            </a:pPr>
            <a:r>
              <a:rPr lang="en-US" i="1" dirty="0"/>
              <a:t>teaching them to observe all things that I have commanded you; and lo, I am with you always, even to the end of the age. Amen” </a:t>
            </a:r>
            <a:r>
              <a:rPr lang="en-US" sz="2400" dirty="0"/>
              <a:t>(Matthew 28:19-20)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880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62DB81-6C8C-FF1C-3A40-A84BBEF57C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ECC1F-7354-FA5D-6091-28F09BB2F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81038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Those initial disciples made up the first church in Jerusalem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C7D75-4B34-5D62-6D32-D3D8232AC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901819"/>
            <a:ext cx="7886700" cy="327514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i="1" dirty="0"/>
              <a:t>“Praising God and having favor with all the people. And the Lord added to the church daily those who were being saved” </a:t>
            </a:r>
            <a:r>
              <a:rPr lang="en-US" sz="2400" dirty="0"/>
              <a:t>(Acts 2:47)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380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D35154-22A3-8B75-95E9-0383C4B609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FEF60-04C3-6AE7-584B-973B81C8D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81038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Those disciples went and made other disciples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D8E800-1891-F1D1-C95F-2692CA18F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901819"/>
            <a:ext cx="7886700" cy="327514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i="1" dirty="0"/>
              <a:t>“Therefore those who were scattered went everywhere preaching the word” </a:t>
            </a:r>
            <a:r>
              <a:rPr lang="en-US" sz="2400" dirty="0"/>
              <a:t>(Acts 8:4)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i="1" dirty="0"/>
              <a:t>“And the disciples were first called Christians </a:t>
            </a:r>
            <a:br>
              <a:rPr lang="en-US" i="1" dirty="0"/>
            </a:br>
            <a:r>
              <a:rPr lang="en-US" i="1" dirty="0"/>
              <a:t>in Antioch” </a:t>
            </a:r>
            <a:r>
              <a:rPr lang="en-US" sz="2400" dirty="0"/>
              <a:t>(Acts 11:26)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535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1069</TotalTime>
  <Words>557</Words>
  <Application>Microsoft Office PowerPoint</Application>
  <PresentationFormat>On-screen Show (4:3)</PresentationFormat>
  <Paragraphs>71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1_Office Theme</vt:lpstr>
      <vt:lpstr>4_Office Theme</vt:lpstr>
      <vt:lpstr>PowerPoint Presentation</vt:lpstr>
      <vt:lpstr>Just a Christian</vt:lpstr>
      <vt:lpstr>Pick your piece of the pie!</vt:lpstr>
      <vt:lpstr>Pick your piece of the pie!</vt:lpstr>
      <vt:lpstr>Jesus called people to follow Him</vt:lpstr>
      <vt:lpstr>Those who followed His teaching were called “disciples”</vt:lpstr>
      <vt:lpstr>Jesus commissioned His apostles to go and make disciples</vt:lpstr>
      <vt:lpstr>Those initial disciples made up the first church in Jerusalem</vt:lpstr>
      <vt:lpstr>Those disciples went and made other disciples</vt:lpstr>
      <vt:lpstr>The Seed Principle</vt:lpstr>
      <vt:lpstr>The Seed Principle</vt:lpstr>
      <vt:lpstr>The Seed Principle</vt:lpstr>
      <vt:lpstr>Are you a hyphenated Christian?</vt:lpstr>
      <vt:lpstr>Are you a hyphenated Christian?</vt:lpstr>
      <vt:lpstr>Pick your piece of the pie!</vt:lpstr>
      <vt:lpstr>Just a Christian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77</cp:revision>
  <dcterms:created xsi:type="dcterms:W3CDTF">2008-03-16T18:22:36Z</dcterms:created>
  <dcterms:modified xsi:type="dcterms:W3CDTF">2024-02-18T20:39:03Z</dcterms:modified>
</cp:coreProperties>
</file>