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  <p:sldMasterId id="2147483916" r:id="rId2"/>
  </p:sldMasterIdLst>
  <p:notesMasterIdLst>
    <p:notesMasterId r:id="rId11"/>
  </p:notesMasterIdLst>
  <p:sldIdLst>
    <p:sldId id="686" r:id="rId3"/>
    <p:sldId id="262" r:id="rId4"/>
    <p:sldId id="312" r:id="rId5"/>
    <p:sldId id="310" r:id="rId6"/>
    <p:sldId id="311" r:id="rId7"/>
    <p:sldId id="313" r:id="rId8"/>
    <p:sldId id="279" r:id="rId9"/>
    <p:sldId id="6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72287F-261C-444E-8D88-B1EDC4F2A11B}" v="2" dt="2024-02-11T01:37:58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2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8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7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38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89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66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95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3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6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48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35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46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5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7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6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7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8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56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4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16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4166542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5422467"/>
            <a:ext cx="3934691" cy="10699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4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Peace for a Troubled Heart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E5519-D75E-AB82-6490-AC3D786C6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07710"/>
            <a:ext cx="7886700" cy="2174033"/>
          </a:xfrm>
        </p:spPr>
        <p:txBody>
          <a:bodyPr/>
          <a:lstStyle/>
          <a:p>
            <a:pPr marL="514350" indent="-514350">
              <a:buSzPct val="88000"/>
              <a:buFont typeface="+mj-lt"/>
              <a:buAutoNum type="arabicPeriod"/>
            </a:pPr>
            <a:r>
              <a:rPr lang="en-US" sz="2800" dirty="0"/>
              <a:t>Hear me when I call, O God of my righteousness! You have relieved me in my </a:t>
            </a:r>
            <a:r>
              <a:rPr lang="en-US" sz="2800" dirty="0">
                <a:highlight>
                  <a:srgbClr val="FFFF00"/>
                </a:highlight>
              </a:rPr>
              <a:t>distress</a:t>
            </a:r>
            <a:r>
              <a:rPr lang="en-US" sz="2800" dirty="0"/>
              <a:t>; have mercy on me, and hear my prayer.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F4002D-BD32-04E8-F4CE-975A0DE2F9B0}"/>
              </a:ext>
            </a:extLst>
          </p:cNvPr>
          <p:cNvSpPr txBox="1">
            <a:spLocks/>
          </p:cNvSpPr>
          <p:nvPr/>
        </p:nvSpPr>
        <p:spPr>
          <a:xfrm>
            <a:off x="628650" y="3287493"/>
            <a:ext cx="7886700" cy="2908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88000"/>
              <a:buFont typeface="+mj-lt"/>
              <a:buAutoNum type="arabicPeriod" startAt="7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have put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gladness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my heart, more than in the season that their grain and wine increased.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88000"/>
              <a:buFont typeface="+mj-lt"/>
              <a:buAutoNum type="arabicPeriod" startAt="7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88000"/>
              <a:buFont typeface="+mj-lt"/>
              <a:buAutoNum type="arabicPeriod" startAt="7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will both lie down in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peace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sleep; for You alone, O Lord, make me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dwell in safety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6C30F981-7665-8851-602C-ABC10348D3FC}"/>
              </a:ext>
            </a:extLst>
          </p:cNvPr>
          <p:cNvSpPr/>
          <p:nvPr/>
        </p:nvSpPr>
        <p:spPr>
          <a:xfrm>
            <a:off x="4282751" y="2369976"/>
            <a:ext cx="578498" cy="681134"/>
          </a:xfrm>
          <a:prstGeom prst="downArrow">
            <a:avLst>
              <a:gd name="adj1" fmla="val 37097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54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David’s Plea to God  </a:t>
            </a:r>
            <a:r>
              <a:rPr lang="en-US" sz="3600" b="1" dirty="0">
                <a:latin typeface="+mn-lt"/>
              </a:rPr>
              <a:t>vs. 1-3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527930" cy="4351338"/>
          </a:xfrm>
        </p:spPr>
        <p:txBody>
          <a:bodyPr>
            <a:normAutofit/>
          </a:bodyPr>
          <a:lstStyle/>
          <a:p>
            <a:pPr marL="514350" indent="-514350">
              <a:buSzPct val="88000"/>
              <a:buFont typeface="+mj-lt"/>
              <a:buAutoNum type="arabicPeriod"/>
            </a:pPr>
            <a:r>
              <a:rPr lang="en-US" sz="3200" dirty="0">
                <a:highlight>
                  <a:srgbClr val="FFFF00"/>
                </a:highlight>
              </a:rPr>
              <a:t>Hear me when I call</a:t>
            </a:r>
            <a:r>
              <a:rPr lang="en-US" sz="3200" dirty="0"/>
              <a:t>, O God of my righteousness! You have relieved me in my distress; have mercy on me, and hear my prayer. </a:t>
            </a:r>
          </a:p>
        </p:txBody>
      </p:sp>
    </p:spTree>
    <p:extLst>
      <p:ext uri="{BB962C8B-B14F-4D97-AF65-F5344CB8AC3E}">
        <p14:creationId xmlns:p14="http://schemas.microsoft.com/office/powerpoint/2010/main" val="34734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22C3FC-5DD2-3FEF-712D-506C22818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7D47-2CB8-8492-659C-E27D05EB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David’s Plea to God  </a:t>
            </a:r>
            <a:r>
              <a:rPr lang="en-US" sz="3600" b="1" dirty="0">
                <a:latin typeface="+mn-lt"/>
              </a:rPr>
              <a:t>vs. 1-3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F44A-1E68-CB19-D17B-DB4A21355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8000"/>
              <a:buFont typeface="+mj-lt"/>
              <a:buAutoNum type="arabicPeriod" startAt="2"/>
            </a:pPr>
            <a:r>
              <a:rPr lang="en-US" sz="3200" dirty="0"/>
              <a:t>How long, O you sons of men, will you turn my glory to shame? How long will you love worthlessness and seek falsehood? </a:t>
            </a:r>
            <a:r>
              <a:rPr lang="en-US" sz="2400" dirty="0"/>
              <a:t>Selah</a:t>
            </a:r>
            <a:r>
              <a:rPr lang="en-US" sz="3200" dirty="0"/>
              <a:t> </a:t>
            </a:r>
          </a:p>
          <a:p>
            <a:pPr marL="514350" indent="-514350">
              <a:buSzPct val="88000"/>
              <a:buFont typeface="+mj-lt"/>
              <a:buAutoNum type="arabicPeriod" startAt="2"/>
            </a:pPr>
            <a:endParaRPr lang="en-US" sz="800" dirty="0"/>
          </a:p>
          <a:p>
            <a:pPr marL="514350" indent="-514350">
              <a:buSzPct val="88000"/>
              <a:buFont typeface="+mj-lt"/>
              <a:buAutoNum type="arabicPeriod" startAt="2"/>
            </a:pPr>
            <a:r>
              <a:rPr lang="en-US" sz="3200" dirty="0"/>
              <a:t>But know that the Lord has set apart for Himself him who is godly; the Lord will hear when I call to Him. </a:t>
            </a:r>
          </a:p>
        </p:txBody>
      </p:sp>
    </p:spTree>
    <p:extLst>
      <p:ext uri="{BB962C8B-B14F-4D97-AF65-F5344CB8AC3E}">
        <p14:creationId xmlns:p14="http://schemas.microsoft.com/office/powerpoint/2010/main" val="6475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2868F-C9A7-A737-E74D-0AD65B57A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David’s Prescription for a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Troubled Heart      </a:t>
            </a:r>
            <a:r>
              <a:rPr lang="en-US" sz="3200" b="1" dirty="0">
                <a:latin typeface="+mn-lt"/>
              </a:rPr>
              <a:t>vs. 4-5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197E5-C163-95C0-FD47-592EF8F70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4073"/>
            <a:ext cx="7886700" cy="4142890"/>
          </a:xfrm>
        </p:spPr>
        <p:txBody>
          <a:bodyPr/>
          <a:lstStyle/>
          <a:p>
            <a:r>
              <a:rPr lang="en-US" dirty="0"/>
              <a:t>Stand in Awe of God</a:t>
            </a:r>
          </a:p>
          <a:p>
            <a:r>
              <a:rPr lang="en-US" dirty="0"/>
              <a:t>Do Not Sin</a:t>
            </a:r>
          </a:p>
          <a:p>
            <a:r>
              <a:rPr lang="en-US" dirty="0"/>
              <a:t>Meditate Within Your Heart on Your Bed</a:t>
            </a:r>
          </a:p>
          <a:p>
            <a:r>
              <a:rPr lang="en-US" dirty="0"/>
              <a:t>Be Still</a:t>
            </a:r>
          </a:p>
          <a:p>
            <a:r>
              <a:rPr lang="en-US" dirty="0"/>
              <a:t>Offer the Sacrifices of the Righteous</a:t>
            </a:r>
          </a:p>
          <a:p>
            <a:r>
              <a:rPr lang="en-US" dirty="0"/>
              <a:t>Put Your Trust in the Lord</a:t>
            </a:r>
          </a:p>
        </p:txBody>
      </p:sp>
    </p:spTree>
    <p:extLst>
      <p:ext uri="{BB962C8B-B14F-4D97-AF65-F5344CB8AC3E}">
        <p14:creationId xmlns:p14="http://schemas.microsoft.com/office/powerpoint/2010/main" val="422168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2060"/>
                </a:solidFill>
                <a:latin typeface="+mn-lt"/>
              </a:rPr>
              <a:t>Psalm 4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source of David’s distress did not go away. </a:t>
            </a:r>
          </a:p>
          <a:p>
            <a:r>
              <a:rPr lang="en-US" b="1" dirty="0"/>
              <a:t>With God, David found a way to be at rest, at peace, and to have joy. </a:t>
            </a:r>
          </a:p>
          <a:p>
            <a:r>
              <a:rPr lang="en-US" b="1" dirty="0"/>
              <a:t>He trusted in the Lord to sustain him as he faced the distress.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673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6579</TotalTime>
  <Words>276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Finding Ourselves in the Psalms</vt:lpstr>
      <vt:lpstr>PowerPoint Presentation</vt:lpstr>
      <vt:lpstr>David’s Plea to God  vs. 1-3</vt:lpstr>
      <vt:lpstr>David’s Plea to God  vs. 1-3</vt:lpstr>
      <vt:lpstr>David’s Prescription for a  Troubled Heart      vs. 4-5</vt:lpstr>
      <vt:lpstr>Psalm 4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268</cp:revision>
  <dcterms:created xsi:type="dcterms:W3CDTF">2008-03-16T18:22:36Z</dcterms:created>
  <dcterms:modified xsi:type="dcterms:W3CDTF">2024-02-11T20:17:54Z</dcterms:modified>
</cp:coreProperties>
</file>