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47" r:id="rId2"/>
  </p:sldMasterIdLst>
  <p:notesMasterIdLst>
    <p:notesMasterId r:id="rId14"/>
  </p:notesMasterIdLst>
  <p:sldIdLst>
    <p:sldId id="258" r:id="rId3"/>
    <p:sldId id="256" r:id="rId4"/>
    <p:sldId id="261" r:id="rId5"/>
    <p:sldId id="257" r:id="rId6"/>
    <p:sldId id="262" r:id="rId7"/>
    <p:sldId id="263" r:id="rId8"/>
    <p:sldId id="754" r:id="rId9"/>
    <p:sldId id="264" r:id="rId10"/>
    <p:sldId id="265" r:id="rId11"/>
    <p:sldId id="266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3537D3-0D53-4E50-BD25-BA8F4C0D77EE}" v="9" dt="2024-02-03T23:58:10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7666" autoAdjust="0"/>
    <p:restoredTop sz="33166" autoAdjust="0"/>
  </p:normalViewPr>
  <p:slideViewPr>
    <p:cSldViewPr>
      <p:cViewPr varScale="1">
        <p:scale>
          <a:sx n="78" d="100"/>
          <a:sy n="78" d="100"/>
        </p:scale>
        <p:origin x="1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74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8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17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26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05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15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34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80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65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64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7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73FE-46E5-4EC3-8B09-87BB8EC91198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7003C-1A2E-4DD3-8AA5-C349564ADDF5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2524B-56D8-45AC-9E00-2D95E16A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2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223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E6F8F-F173-50C8-BE96-9821F641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He Prayed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404C2-0F28-79BF-6173-D1DA3ED2C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2 Kings 19:15-19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/>
              <a:t>Belief in God’s majesty and power -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v. 15</a:t>
            </a:r>
          </a:p>
          <a:p>
            <a:r>
              <a:rPr lang="en-US" dirty="0"/>
              <a:t>Trust and confidence in God -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v. 16</a:t>
            </a:r>
          </a:p>
          <a:p>
            <a:r>
              <a:rPr lang="en-US" dirty="0"/>
              <a:t>Belief in God’s superiority -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vs. 17-18 </a:t>
            </a:r>
          </a:p>
          <a:p>
            <a:r>
              <a:rPr lang="en-US" dirty="0"/>
              <a:t>Desire for God to defend His honor -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v. 19</a:t>
            </a:r>
          </a:p>
        </p:txBody>
      </p:sp>
    </p:spTree>
    <p:extLst>
      <p:ext uri="{BB962C8B-B14F-4D97-AF65-F5344CB8AC3E}">
        <p14:creationId xmlns:p14="http://schemas.microsoft.com/office/powerpoint/2010/main" val="5344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53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saiah 37 | Bible Teaching Notes">
            <a:extLst>
              <a:ext uri="{FF2B5EF4-FFF2-40B4-BE49-F238E27FC236}">
                <a16:creationId xmlns:a16="http://schemas.microsoft.com/office/drawing/2014/main" id="{092C1EE3-5E56-1230-C6B0-33E0538BD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1820863"/>
            <a:ext cx="5562600" cy="356235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3A620F-119D-F49A-4714-A159A4354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01263"/>
            <a:ext cx="7772400" cy="118229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Hezekiah’s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3C861-8359-4328-48B4-FB588B015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747661"/>
            <a:ext cx="6858000" cy="76977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Rockwell" panose="02060603020205020403" pitchFamily="18" charset="0"/>
              </a:rPr>
              <a:t>2 Kings 18-19</a:t>
            </a:r>
          </a:p>
        </p:txBody>
      </p:sp>
    </p:spTree>
    <p:extLst>
      <p:ext uri="{BB962C8B-B14F-4D97-AF65-F5344CB8AC3E}">
        <p14:creationId xmlns:p14="http://schemas.microsoft.com/office/powerpoint/2010/main" val="385093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Israel and Judah: Difference Between the Two Kingdoms — FIRM Israel">
            <a:extLst>
              <a:ext uri="{FF2B5EF4-FFF2-40B4-BE49-F238E27FC236}">
                <a16:creationId xmlns:a16="http://schemas.microsoft.com/office/drawing/2014/main" id="{8DBFBAC9-9236-3DCA-2442-0DEA8FE103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r="4235"/>
          <a:stretch/>
        </p:blipFill>
        <p:spPr bwMode="auto">
          <a:xfrm>
            <a:off x="-1" y="0"/>
            <a:ext cx="65350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ennacherib | Bible Wiki | Fandom">
            <a:extLst>
              <a:ext uri="{FF2B5EF4-FFF2-40B4-BE49-F238E27FC236}">
                <a16:creationId xmlns:a16="http://schemas.microsoft.com/office/drawing/2014/main" id="{717ECD11-B5B9-F31F-4559-748777997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004" y="9331"/>
            <a:ext cx="2594996" cy="289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he Taylor Prism of King Sennacherib, Nineveh (Illustration) - World  History Encyclopedia">
            <a:extLst>
              <a:ext uri="{FF2B5EF4-FFF2-40B4-BE49-F238E27FC236}">
                <a16:creationId xmlns:a16="http://schemas.microsoft.com/office/drawing/2014/main" id="{4B057172-FBF3-7B33-4246-6BF0088A9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092" y="2927953"/>
            <a:ext cx="2594995" cy="3904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16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34C3-6079-5687-04E0-251EAE2F9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9821"/>
          </a:xfr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Sennacherib Challenged Their Trust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6CBC-32D9-BF9D-04FE-943569D1E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“Thus says the great king, the king of Assyria: </a:t>
            </a:r>
            <a:br>
              <a:rPr lang="en-US" dirty="0"/>
            </a:br>
            <a:r>
              <a:rPr lang="en-US" dirty="0"/>
              <a:t>‘What confidence is this in which you trust?’” </a:t>
            </a:r>
            <a:br>
              <a:rPr lang="en-US" dirty="0"/>
            </a:br>
            <a:r>
              <a:rPr lang="en-US" dirty="0"/>
              <a:t>2 Kings 18:19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dirty="0"/>
              <a:t>Their military power (v. 20)</a:t>
            </a:r>
          </a:p>
          <a:p>
            <a:r>
              <a:rPr lang="en-US" dirty="0"/>
              <a:t>An alliance with Egypt (v. 21)</a:t>
            </a:r>
          </a:p>
          <a:p>
            <a:r>
              <a:rPr lang="en-US" dirty="0"/>
              <a:t>Their God (v. 22, 30-32)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29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34C3-6079-5687-04E0-251EAE2F9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9821"/>
          </a:xfr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God’s Reply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6CBC-32D9-BF9D-04FE-943569D1E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And Isaiah said to them, ‘Thus you shall say to your master, ‘Thus says the Lord: “Do not be afraid of the words which you have heard, with which the servants of the king of Assyria have blasphemed Me. </a:t>
            </a:r>
          </a:p>
          <a:p>
            <a:pPr marL="0" indent="0">
              <a:buNone/>
            </a:pPr>
            <a:r>
              <a:rPr lang="en-US" dirty="0"/>
              <a:t>Surely I will send a spirit upon him, and he shall hear a rumor and return to his own land; and I will cause him to fall by the sword in his own land.”’”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2 Kings 19:6-7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304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34C3-6079-5687-04E0-251EAE2F9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9821"/>
          </a:xfr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Sennacherib’s 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6CBC-32D9-BF9D-04FE-943569D1E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/>
              <a:t>Do not let your God in whom you trust deceive you, saying, “Jerusalem shall not be given into the hand of the king of Assyria.” </a:t>
            </a:r>
          </a:p>
          <a:p>
            <a:pPr marL="0" indent="0">
              <a:buNone/>
            </a:pPr>
            <a:r>
              <a:rPr lang="en-US" sz="3200" i="1" dirty="0"/>
              <a:t>Look! You have heard what the kings of Assyria have done to all lands by utterly destroying them; and shall you be delivered?”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2 Kings 19:10-11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8182244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E6F8F-F173-50C8-BE96-9821F641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He Started Out Close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404C2-0F28-79BF-6173-D1DA3ED2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2 Kings 18:3-7</a:t>
            </a:r>
          </a:p>
          <a:p>
            <a:r>
              <a:rPr lang="en-US" dirty="0"/>
              <a:t>Hezekiah did not wait until trouble came to draw close to God. </a:t>
            </a:r>
          </a:p>
          <a:p>
            <a:r>
              <a:rPr lang="en-US" i="1" dirty="0"/>
              <a:t>He trusted in the Lord… held fast to the Lord… </a:t>
            </a:r>
            <a:br>
              <a:rPr lang="en-US" i="1" dirty="0"/>
            </a:br>
            <a:r>
              <a:rPr lang="en-US" i="1" dirty="0"/>
              <a:t>kept His commandments</a:t>
            </a:r>
          </a:p>
          <a:p>
            <a:r>
              <a:rPr lang="en-US" dirty="0"/>
              <a:t>God was not a stranger to Hezekiah when a crisis came in his life. </a:t>
            </a:r>
          </a:p>
        </p:txBody>
      </p:sp>
    </p:spTree>
    <p:extLst>
      <p:ext uri="{BB962C8B-B14F-4D97-AF65-F5344CB8AC3E}">
        <p14:creationId xmlns:p14="http://schemas.microsoft.com/office/powerpoint/2010/main" val="336684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E6F8F-F173-50C8-BE96-9821F641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He Went to the House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404C2-0F28-79BF-6173-D1DA3ED2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2 Kings 19:14</a:t>
            </a:r>
          </a:p>
          <a:p>
            <a:endParaRPr lang="en-US" sz="800" dirty="0"/>
          </a:p>
          <a:p>
            <a:r>
              <a:rPr lang="en-US" dirty="0"/>
              <a:t>We need to go to God </a:t>
            </a:r>
          </a:p>
          <a:p>
            <a:pPr lvl="1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Ps. 18:2; 122:1; Heb. 4:14-16</a:t>
            </a:r>
          </a:p>
          <a:p>
            <a:r>
              <a:rPr lang="en-US" dirty="0"/>
              <a:t>We need to go to God’s people</a:t>
            </a:r>
          </a:p>
          <a:p>
            <a:pPr lvl="1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Heb. 3:12-13; 10:24-25</a:t>
            </a:r>
          </a:p>
        </p:txBody>
      </p:sp>
    </p:spTree>
    <p:extLst>
      <p:ext uri="{BB962C8B-B14F-4D97-AF65-F5344CB8AC3E}">
        <p14:creationId xmlns:p14="http://schemas.microsoft.com/office/powerpoint/2010/main" val="128670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E6F8F-F173-50C8-BE96-9821F641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He “Spread” Out His Trouble Before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404C2-0F28-79BF-6173-D1DA3ED2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2 Kings 19:14</a:t>
            </a:r>
          </a:p>
          <a:p>
            <a:endParaRPr lang="en-US" sz="800" dirty="0"/>
          </a:p>
          <a:p>
            <a:r>
              <a:rPr lang="en-US" dirty="0"/>
              <a:t>God asks us to cast our cares upon Him </a:t>
            </a:r>
          </a:p>
          <a:p>
            <a:pPr lvl="1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1 Peter 5:7; Ps. 55:22</a:t>
            </a:r>
          </a:p>
          <a:p>
            <a:r>
              <a:rPr lang="en-US" dirty="0"/>
              <a:t>We do this through prayer</a:t>
            </a:r>
          </a:p>
          <a:p>
            <a:pPr lvl="1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Phil. 4:6-7</a:t>
            </a:r>
          </a:p>
        </p:txBody>
      </p:sp>
      <p:pic>
        <p:nvPicPr>
          <p:cNvPr id="4" name="Picture 2" descr="Isaiah 37 | Bible Teaching Notes">
            <a:extLst>
              <a:ext uri="{FF2B5EF4-FFF2-40B4-BE49-F238E27FC236}">
                <a16:creationId xmlns:a16="http://schemas.microsoft.com/office/drawing/2014/main" id="{AF43EBBD-7B77-96B4-DA86-2E4B51C95D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0"/>
          <a:stretch/>
        </p:blipFill>
        <p:spPr bwMode="auto">
          <a:xfrm>
            <a:off x="5626358" y="3901539"/>
            <a:ext cx="2888991" cy="227542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3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390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Rockwell</vt:lpstr>
      <vt:lpstr>1_Office Theme</vt:lpstr>
      <vt:lpstr>4_Office Theme</vt:lpstr>
      <vt:lpstr>PowerPoint Presentation</vt:lpstr>
      <vt:lpstr>Hezekiah’s Prayer</vt:lpstr>
      <vt:lpstr>PowerPoint Presentation</vt:lpstr>
      <vt:lpstr>Sennacherib Challenged Their Trust</vt:lpstr>
      <vt:lpstr>God’s Reply</vt:lpstr>
      <vt:lpstr>Sennacherib’s Letter</vt:lpstr>
      <vt:lpstr>1. He Started Out Close to God</vt:lpstr>
      <vt:lpstr>2. He Went to the House of God</vt:lpstr>
      <vt:lpstr>3. He “Spread” Out His Trouble Before God</vt:lpstr>
      <vt:lpstr>4. He Prayed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74</cp:revision>
  <dcterms:created xsi:type="dcterms:W3CDTF">2008-03-16T18:22:36Z</dcterms:created>
  <dcterms:modified xsi:type="dcterms:W3CDTF">2024-02-04T19:52:09Z</dcterms:modified>
</cp:coreProperties>
</file>