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23" r:id="rId2"/>
  </p:sldMasterIdLst>
  <p:notesMasterIdLst>
    <p:notesMasterId r:id="rId17"/>
  </p:notesMasterIdLst>
  <p:sldIdLst>
    <p:sldId id="258" r:id="rId3"/>
    <p:sldId id="256" r:id="rId4"/>
    <p:sldId id="257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736" r:id="rId15"/>
    <p:sldId id="259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A713F89-A820-4B70-AA0F-2B925DA96061}" v="5" dt="2024-01-27T23:50:45.26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8" d="100"/>
          <a:sy n="68" d="100"/>
        </p:scale>
        <p:origin x="182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584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85" d="100"/>
        <a:sy n="85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Hepner" userId="77e86300bfaa4522" providerId="LiveId" clId="{AA713F89-A820-4B70-AA0F-2B925DA96061}"/>
    <pc:docChg chg="custSel addSld delSld modSld sldOrd delMainMaster">
      <pc:chgData name="Michael Hepner" userId="77e86300bfaa4522" providerId="LiveId" clId="{AA713F89-A820-4B70-AA0F-2B925DA96061}" dt="2024-01-27T23:51:51.601" v="27"/>
      <pc:docMkLst>
        <pc:docMk/>
      </pc:docMkLst>
      <pc:sldChg chg="del">
        <pc:chgData name="Michael Hepner" userId="77e86300bfaa4522" providerId="LiveId" clId="{AA713F89-A820-4B70-AA0F-2B925DA96061}" dt="2024-01-27T23:42:09.285" v="3" actId="47"/>
        <pc:sldMkLst>
          <pc:docMk/>
          <pc:sldMk cId="1370981913" sldId="256"/>
        </pc:sldMkLst>
      </pc:sldChg>
      <pc:sldChg chg="del">
        <pc:chgData name="Michael Hepner" userId="77e86300bfaa4522" providerId="LiveId" clId="{AA713F89-A820-4B70-AA0F-2B925DA96061}" dt="2024-01-27T23:42:09.285" v="3" actId="47"/>
        <pc:sldMkLst>
          <pc:docMk/>
          <pc:sldMk cId="871347885" sldId="257"/>
        </pc:sldMkLst>
      </pc:sldChg>
      <pc:sldChg chg="ord">
        <pc:chgData name="Michael Hepner" userId="77e86300bfaa4522" providerId="LiveId" clId="{AA713F89-A820-4B70-AA0F-2B925DA96061}" dt="2024-01-27T23:51:51.601" v="27"/>
        <pc:sldMkLst>
          <pc:docMk/>
          <pc:sldMk cId="3045137278" sldId="260"/>
        </pc:sldMkLst>
      </pc:sldChg>
      <pc:sldChg chg="modSp add mod">
        <pc:chgData name="Michael Hepner" userId="77e86300bfaa4522" providerId="LiveId" clId="{AA713F89-A820-4B70-AA0F-2B925DA96061}" dt="2024-01-27T23:49:10.659" v="11" actId="27636"/>
        <pc:sldMkLst>
          <pc:docMk/>
          <pc:sldMk cId="0" sldId="261"/>
        </pc:sldMkLst>
        <pc:spChg chg="mod">
          <ac:chgData name="Michael Hepner" userId="77e86300bfaa4522" providerId="LiveId" clId="{AA713F89-A820-4B70-AA0F-2B925DA96061}" dt="2024-01-27T23:49:10.659" v="11" actId="27636"/>
          <ac:spMkLst>
            <pc:docMk/>
            <pc:sldMk cId="0" sldId="261"/>
            <ac:spMk id="4" creationId="{00000000-0000-0000-0000-000000000000}"/>
          </ac:spMkLst>
        </pc:spChg>
      </pc:sldChg>
      <pc:sldChg chg="del">
        <pc:chgData name="Michael Hepner" userId="77e86300bfaa4522" providerId="LiveId" clId="{AA713F89-A820-4B70-AA0F-2B925DA96061}" dt="2024-01-27T23:41:28.622" v="0" actId="47"/>
        <pc:sldMkLst>
          <pc:docMk/>
          <pc:sldMk cId="921312400" sldId="266"/>
        </pc:sldMkLst>
      </pc:sldChg>
      <pc:sldChg chg="del">
        <pc:chgData name="Michael Hepner" userId="77e86300bfaa4522" providerId="LiveId" clId="{AA713F89-A820-4B70-AA0F-2B925DA96061}" dt="2024-01-27T23:41:28.622" v="0" actId="47"/>
        <pc:sldMkLst>
          <pc:docMk/>
          <pc:sldMk cId="2065414527" sldId="267"/>
        </pc:sldMkLst>
      </pc:sldChg>
      <pc:sldChg chg="del">
        <pc:chgData name="Michael Hepner" userId="77e86300bfaa4522" providerId="LiveId" clId="{AA713F89-A820-4B70-AA0F-2B925DA96061}" dt="2024-01-27T23:41:28.622" v="0" actId="47"/>
        <pc:sldMkLst>
          <pc:docMk/>
          <pc:sldMk cId="854360035" sldId="268"/>
        </pc:sldMkLst>
      </pc:sldChg>
      <pc:sldChg chg="del">
        <pc:chgData name="Michael Hepner" userId="77e86300bfaa4522" providerId="LiveId" clId="{AA713F89-A820-4B70-AA0F-2B925DA96061}" dt="2024-01-27T23:41:28.622" v="0" actId="47"/>
        <pc:sldMkLst>
          <pc:docMk/>
          <pc:sldMk cId="615137011" sldId="269"/>
        </pc:sldMkLst>
      </pc:sldChg>
      <pc:sldChg chg="del">
        <pc:chgData name="Michael Hepner" userId="77e86300bfaa4522" providerId="LiveId" clId="{AA713F89-A820-4B70-AA0F-2B925DA96061}" dt="2024-01-27T23:41:28.622" v="0" actId="47"/>
        <pc:sldMkLst>
          <pc:docMk/>
          <pc:sldMk cId="953966865" sldId="270"/>
        </pc:sldMkLst>
      </pc:sldChg>
      <pc:sldChg chg="del">
        <pc:chgData name="Michael Hepner" userId="77e86300bfaa4522" providerId="LiveId" clId="{AA713F89-A820-4B70-AA0F-2B925DA96061}" dt="2024-01-27T23:41:28.622" v="0" actId="47"/>
        <pc:sldMkLst>
          <pc:docMk/>
          <pc:sldMk cId="2294051979" sldId="271"/>
        </pc:sldMkLst>
      </pc:sldChg>
      <pc:sldChg chg="modSp add del mod">
        <pc:chgData name="Michael Hepner" userId="77e86300bfaa4522" providerId="LiveId" clId="{AA713F89-A820-4B70-AA0F-2B925DA96061}" dt="2024-01-27T23:49:10.737" v="22" actId="27636"/>
        <pc:sldMkLst>
          <pc:docMk/>
          <pc:sldMk cId="0" sldId="272"/>
        </pc:sldMkLst>
        <pc:spChg chg="mod">
          <ac:chgData name="Michael Hepner" userId="77e86300bfaa4522" providerId="LiveId" clId="{AA713F89-A820-4B70-AA0F-2B925DA96061}" dt="2024-01-27T23:49:10.737" v="22" actId="27636"/>
          <ac:spMkLst>
            <pc:docMk/>
            <pc:sldMk cId="0" sldId="272"/>
            <ac:spMk id="4" creationId="{00000000-0000-0000-0000-000000000000}"/>
          </ac:spMkLst>
        </pc:spChg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73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74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75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76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77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78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79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0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1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2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3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4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5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6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7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8"/>
        </pc:sldMkLst>
      </pc:sldChg>
      <pc:sldChg chg="add del">
        <pc:chgData name="Michael Hepner" userId="77e86300bfaa4522" providerId="LiveId" clId="{AA713F89-A820-4B70-AA0F-2B925DA96061}" dt="2024-01-27T23:49:10.433" v="5"/>
        <pc:sldMkLst>
          <pc:docMk/>
          <pc:sldMk cId="0" sldId="289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0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1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2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3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4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5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6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7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8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299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300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301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302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303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304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305"/>
        </pc:sldMkLst>
      </pc:sldChg>
      <pc:sldChg chg="add del">
        <pc:chgData name="Michael Hepner" userId="77e86300bfaa4522" providerId="LiveId" clId="{AA713F89-A820-4B70-AA0F-2B925DA96061}" dt="2024-01-27T23:49:42.029" v="23"/>
        <pc:sldMkLst>
          <pc:docMk/>
          <pc:sldMk cId="0" sldId="306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07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08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09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0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1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2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3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4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5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6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7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8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19"/>
        </pc:sldMkLst>
      </pc:sldChg>
      <pc:sldChg chg="add del">
        <pc:chgData name="Michael Hepner" userId="77e86300bfaa4522" providerId="LiveId" clId="{AA713F89-A820-4B70-AA0F-2B925DA96061}" dt="2024-01-27T23:50:09.183" v="24"/>
        <pc:sldMkLst>
          <pc:docMk/>
          <pc:sldMk cId="0" sldId="320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1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2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3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4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5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6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7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8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29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30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31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32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33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34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35"/>
        </pc:sldMkLst>
      </pc:sldChg>
      <pc:sldChg chg="add del">
        <pc:chgData name="Michael Hepner" userId="77e86300bfaa4522" providerId="LiveId" clId="{AA713F89-A820-4B70-AA0F-2B925DA96061}" dt="2024-01-27T23:50:45.252" v="25"/>
        <pc:sldMkLst>
          <pc:docMk/>
          <pc:sldMk cId="0" sldId="336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37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38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39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40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41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42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43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44"/>
        </pc:sldMkLst>
      </pc:sldChg>
      <pc:sldChg chg="add">
        <pc:chgData name="Michael Hepner" userId="77e86300bfaa4522" providerId="LiveId" clId="{AA713F89-A820-4B70-AA0F-2B925DA96061}" dt="2024-01-27T23:50:45.252" v="25"/>
        <pc:sldMkLst>
          <pc:docMk/>
          <pc:sldMk cId="0" sldId="345"/>
        </pc:sldMkLst>
      </pc:sldChg>
      <pc:sldChg chg="modSp add mod">
        <pc:chgData name="Michael Hepner" userId="77e86300bfaa4522" providerId="LiveId" clId="{AA713F89-A820-4B70-AA0F-2B925DA96061}" dt="2024-01-27T23:49:10.550" v="6" actId="27636"/>
        <pc:sldMkLst>
          <pc:docMk/>
          <pc:sldMk cId="0" sldId="737"/>
        </pc:sldMkLst>
        <pc:spChg chg="mod">
          <ac:chgData name="Michael Hepner" userId="77e86300bfaa4522" providerId="LiveId" clId="{AA713F89-A820-4B70-AA0F-2B925DA96061}" dt="2024-01-27T23:49:10.550" v="6" actId="27636"/>
          <ac:spMkLst>
            <pc:docMk/>
            <pc:sldMk cId="0" sldId="737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643" v="7" actId="27636"/>
        <pc:sldMkLst>
          <pc:docMk/>
          <pc:sldMk cId="0" sldId="738"/>
        </pc:sldMkLst>
        <pc:spChg chg="mod">
          <ac:chgData name="Michael Hepner" userId="77e86300bfaa4522" providerId="LiveId" clId="{AA713F89-A820-4B70-AA0F-2B925DA96061}" dt="2024-01-27T23:49:10.643" v="7" actId="27636"/>
          <ac:spMkLst>
            <pc:docMk/>
            <pc:sldMk cId="0" sldId="738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643" v="8" actId="27636"/>
        <pc:sldMkLst>
          <pc:docMk/>
          <pc:sldMk cId="0" sldId="739"/>
        </pc:sldMkLst>
        <pc:spChg chg="mod">
          <ac:chgData name="Michael Hepner" userId="77e86300bfaa4522" providerId="LiveId" clId="{AA713F89-A820-4B70-AA0F-2B925DA96061}" dt="2024-01-27T23:49:10.643" v="8" actId="27636"/>
          <ac:spMkLst>
            <pc:docMk/>
            <pc:sldMk cId="0" sldId="739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659" v="9" actId="27636"/>
        <pc:sldMkLst>
          <pc:docMk/>
          <pc:sldMk cId="0" sldId="740"/>
        </pc:sldMkLst>
        <pc:spChg chg="mod">
          <ac:chgData name="Michael Hepner" userId="77e86300bfaa4522" providerId="LiveId" clId="{AA713F89-A820-4B70-AA0F-2B925DA96061}" dt="2024-01-27T23:49:10.659" v="9" actId="27636"/>
          <ac:spMkLst>
            <pc:docMk/>
            <pc:sldMk cId="0" sldId="740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659" v="10" actId="27636"/>
        <pc:sldMkLst>
          <pc:docMk/>
          <pc:sldMk cId="0" sldId="741"/>
        </pc:sldMkLst>
        <pc:spChg chg="mod">
          <ac:chgData name="Michael Hepner" userId="77e86300bfaa4522" providerId="LiveId" clId="{AA713F89-A820-4B70-AA0F-2B925DA96061}" dt="2024-01-27T23:49:10.659" v="10" actId="27636"/>
          <ac:spMkLst>
            <pc:docMk/>
            <pc:sldMk cId="0" sldId="741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675" v="12" actId="27636"/>
        <pc:sldMkLst>
          <pc:docMk/>
          <pc:sldMk cId="0" sldId="742"/>
        </pc:sldMkLst>
        <pc:spChg chg="mod">
          <ac:chgData name="Michael Hepner" userId="77e86300bfaa4522" providerId="LiveId" clId="{AA713F89-A820-4B70-AA0F-2B925DA96061}" dt="2024-01-27T23:49:10.675" v="12" actId="27636"/>
          <ac:spMkLst>
            <pc:docMk/>
            <pc:sldMk cId="0" sldId="742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690" v="13" actId="27636"/>
        <pc:sldMkLst>
          <pc:docMk/>
          <pc:sldMk cId="0" sldId="743"/>
        </pc:sldMkLst>
        <pc:spChg chg="mod">
          <ac:chgData name="Michael Hepner" userId="77e86300bfaa4522" providerId="LiveId" clId="{AA713F89-A820-4B70-AA0F-2B925DA96061}" dt="2024-01-27T23:49:10.690" v="13" actId="27636"/>
          <ac:spMkLst>
            <pc:docMk/>
            <pc:sldMk cId="0" sldId="743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690" v="14" actId="27636"/>
        <pc:sldMkLst>
          <pc:docMk/>
          <pc:sldMk cId="0" sldId="744"/>
        </pc:sldMkLst>
        <pc:spChg chg="mod">
          <ac:chgData name="Michael Hepner" userId="77e86300bfaa4522" providerId="LiveId" clId="{AA713F89-A820-4B70-AA0F-2B925DA96061}" dt="2024-01-27T23:49:10.690" v="14" actId="27636"/>
          <ac:spMkLst>
            <pc:docMk/>
            <pc:sldMk cId="0" sldId="744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706" v="15" actId="27636"/>
        <pc:sldMkLst>
          <pc:docMk/>
          <pc:sldMk cId="0" sldId="745"/>
        </pc:sldMkLst>
        <pc:spChg chg="mod">
          <ac:chgData name="Michael Hepner" userId="77e86300bfaa4522" providerId="LiveId" clId="{AA713F89-A820-4B70-AA0F-2B925DA96061}" dt="2024-01-27T23:49:10.706" v="15" actId="27636"/>
          <ac:spMkLst>
            <pc:docMk/>
            <pc:sldMk cId="0" sldId="745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706" v="16" actId="27636"/>
        <pc:sldMkLst>
          <pc:docMk/>
          <pc:sldMk cId="0" sldId="746"/>
        </pc:sldMkLst>
        <pc:spChg chg="mod">
          <ac:chgData name="Michael Hepner" userId="77e86300bfaa4522" providerId="LiveId" clId="{AA713F89-A820-4B70-AA0F-2B925DA96061}" dt="2024-01-27T23:49:10.706" v="16" actId="27636"/>
          <ac:spMkLst>
            <pc:docMk/>
            <pc:sldMk cId="0" sldId="746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706" v="17" actId="27636"/>
        <pc:sldMkLst>
          <pc:docMk/>
          <pc:sldMk cId="0" sldId="747"/>
        </pc:sldMkLst>
        <pc:spChg chg="mod">
          <ac:chgData name="Michael Hepner" userId="77e86300bfaa4522" providerId="LiveId" clId="{AA713F89-A820-4B70-AA0F-2B925DA96061}" dt="2024-01-27T23:49:10.706" v="17" actId="27636"/>
          <ac:spMkLst>
            <pc:docMk/>
            <pc:sldMk cId="0" sldId="747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721" v="18" actId="27636"/>
        <pc:sldMkLst>
          <pc:docMk/>
          <pc:sldMk cId="0" sldId="748"/>
        </pc:sldMkLst>
        <pc:spChg chg="mod">
          <ac:chgData name="Michael Hepner" userId="77e86300bfaa4522" providerId="LiveId" clId="{AA713F89-A820-4B70-AA0F-2B925DA96061}" dt="2024-01-27T23:49:10.721" v="18" actId="27636"/>
          <ac:spMkLst>
            <pc:docMk/>
            <pc:sldMk cId="0" sldId="748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737" v="19" actId="27636"/>
        <pc:sldMkLst>
          <pc:docMk/>
          <pc:sldMk cId="0" sldId="749"/>
        </pc:sldMkLst>
        <pc:spChg chg="mod">
          <ac:chgData name="Michael Hepner" userId="77e86300bfaa4522" providerId="LiveId" clId="{AA713F89-A820-4B70-AA0F-2B925DA96061}" dt="2024-01-27T23:49:10.737" v="19" actId="27636"/>
          <ac:spMkLst>
            <pc:docMk/>
            <pc:sldMk cId="0" sldId="749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737" v="20" actId="27636"/>
        <pc:sldMkLst>
          <pc:docMk/>
          <pc:sldMk cId="0" sldId="750"/>
        </pc:sldMkLst>
        <pc:spChg chg="mod">
          <ac:chgData name="Michael Hepner" userId="77e86300bfaa4522" providerId="LiveId" clId="{AA713F89-A820-4B70-AA0F-2B925DA96061}" dt="2024-01-27T23:49:10.737" v="20" actId="27636"/>
          <ac:spMkLst>
            <pc:docMk/>
            <pc:sldMk cId="0" sldId="750"/>
            <ac:spMk id="4" creationId="{00000000-0000-0000-0000-000000000000}"/>
          </ac:spMkLst>
        </pc:spChg>
      </pc:sldChg>
      <pc:sldChg chg="modSp add mod">
        <pc:chgData name="Michael Hepner" userId="77e86300bfaa4522" providerId="LiveId" clId="{AA713F89-A820-4B70-AA0F-2B925DA96061}" dt="2024-01-27T23:49:10.737" v="21" actId="27636"/>
        <pc:sldMkLst>
          <pc:docMk/>
          <pc:sldMk cId="0" sldId="751"/>
        </pc:sldMkLst>
        <pc:spChg chg="mod">
          <ac:chgData name="Michael Hepner" userId="77e86300bfaa4522" providerId="LiveId" clId="{AA713F89-A820-4B70-AA0F-2B925DA96061}" dt="2024-01-27T23:49:10.737" v="21" actId="27636"/>
          <ac:spMkLst>
            <pc:docMk/>
            <pc:sldMk cId="0" sldId="751"/>
            <ac:spMk id="4" creationId="{00000000-0000-0000-0000-000000000000}"/>
          </ac:spMkLst>
        </pc:spChg>
      </pc:sldChg>
      <pc:sldMasterChg chg="del delSldLayout">
        <pc:chgData name="Michael Hepner" userId="77e86300bfaa4522" providerId="LiveId" clId="{AA713F89-A820-4B70-AA0F-2B925DA96061}" dt="2024-01-27T23:42:09.285" v="3" actId="47"/>
        <pc:sldMasterMkLst>
          <pc:docMk/>
          <pc:sldMasterMk cId="342667917" sldId="2147483723"/>
        </pc:sldMasterMkLst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3012145109" sldId="2147483724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665496222" sldId="2147483725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1640177685" sldId="2147483726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2198223456" sldId="2147483727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1137739264" sldId="2147483728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2811615964" sldId="2147483729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3474184019" sldId="2147483730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1274125962" sldId="2147483731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79299233" sldId="2147483732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2986515223" sldId="2147483733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720197969" sldId="2147483734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3296491488" sldId="2147483735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3453961203" sldId="2147483736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2086343281" sldId="2147483737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1267693768" sldId="2147483738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340019833" sldId="2147483739"/>
          </pc:sldLayoutMkLst>
        </pc:sldLayoutChg>
        <pc:sldLayoutChg chg="del">
          <pc:chgData name="Michael Hepner" userId="77e86300bfaa4522" providerId="LiveId" clId="{AA713F89-A820-4B70-AA0F-2B925DA96061}" dt="2024-01-27T23:42:09.285" v="3" actId="47"/>
          <pc:sldLayoutMkLst>
            <pc:docMk/>
            <pc:sldMasterMk cId="342667917" sldId="2147483723"/>
            <pc:sldLayoutMk cId="4040349327" sldId="2147483740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91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03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746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582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145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63645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93437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2372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42759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6882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133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9800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794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03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59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6932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884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40991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400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97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78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738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373FE-46E5-4EC3-8B09-87BB8EC91198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4E781A-A49D-456A-A786-A4020587AF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979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D9A37-E33C-44EB-BFAF-445221EA4219}" type="datetimeFigureOut">
              <a:rPr lang="en-US" smtClean="0"/>
              <a:t>1/28/2024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58B7E-CFD9-459B-923B-4D9A681959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274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8223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69C7-1457-FA18-8D4A-D1A5F52F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latin typeface="+mn-lt"/>
              </a:rPr>
              <a:t>5. Feet that Are Swift </a:t>
            </a:r>
            <a:br>
              <a:rPr lang="en-US" sz="4200" b="1" dirty="0">
                <a:solidFill>
                  <a:srgbClr val="002060"/>
                </a:solidFill>
                <a:latin typeface="+mn-lt"/>
              </a:rPr>
            </a:br>
            <a:r>
              <a:rPr lang="en-US" sz="4200" b="1" dirty="0">
                <a:solidFill>
                  <a:srgbClr val="002060"/>
                </a:solidFill>
                <a:latin typeface="+mn-lt"/>
              </a:rPr>
              <a:t>in Running to Evil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2F831-8965-5D8B-05F2-A3CAEFB21D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8002166" cy="4351338"/>
          </a:xfrm>
        </p:spPr>
        <p:txBody>
          <a:bodyPr/>
          <a:lstStyle/>
          <a:p>
            <a:r>
              <a:rPr lang="en-US" i="1" dirty="0"/>
              <a:t>“The way of the wicked is an abomination to the Lord” </a:t>
            </a:r>
            <a:r>
              <a:rPr lang="en-US" dirty="0"/>
              <a:t>(Prov. 15:9). </a:t>
            </a:r>
          </a:p>
          <a:p>
            <a:endParaRPr lang="en-US" sz="800" dirty="0"/>
          </a:p>
          <a:p>
            <a:r>
              <a:rPr lang="en-US" dirty="0"/>
              <a:t>Anxious to follow their own wicked plans or pursue plans made by others (Prov. 1:10, 15-16). </a:t>
            </a:r>
          </a:p>
          <a:p>
            <a:r>
              <a:rPr lang="en-US" dirty="0"/>
              <a:t>Senseless person who has no self-restraint.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151370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69C7-1457-FA18-8D4A-D1A5F52F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latin typeface="+mn-lt"/>
              </a:rPr>
              <a:t>6. False Witness Who Speaks 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2F831-8965-5D8B-05F2-A3CAEFB2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perjurer; his lying assists in perverting justice. </a:t>
            </a:r>
          </a:p>
          <a:p>
            <a:endParaRPr lang="en-US" sz="800" dirty="0"/>
          </a:p>
          <a:p>
            <a:r>
              <a:rPr lang="en-US" dirty="0"/>
              <a:t>“speaks” (</a:t>
            </a:r>
            <a:r>
              <a:rPr lang="en-US" b="1" i="1" dirty="0" err="1"/>
              <a:t>puwach</a:t>
            </a:r>
            <a:r>
              <a:rPr lang="en-US" dirty="0"/>
              <a:t>) - “to puff; to blow with the breath or air.”</a:t>
            </a:r>
          </a:p>
          <a:p>
            <a:r>
              <a:rPr lang="en-US" dirty="0"/>
              <a:t>Lying comes naturally to such a person; rolls off their tongue.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953966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69C7-1457-FA18-8D4A-D1A5F52F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latin typeface="+mn-lt"/>
              </a:rPr>
              <a:t>7. One Who Sows </a:t>
            </a:r>
            <a:br>
              <a:rPr lang="en-US" sz="4200" b="1" dirty="0">
                <a:solidFill>
                  <a:srgbClr val="002060"/>
                </a:solidFill>
                <a:latin typeface="+mn-lt"/>
              </a:rPr>
            </a:br>
            <a:r>
              <a:rPr lang="en-US" sz="4200" b="1" dirty="0">
                <a:solidFill>
                  <a:srgbClr val="002060"/>
                </a:solidFill>
                <a:latin typeface="+mn-lt"/>
              </a:rPr>
              <a:t>Discord Among Brethren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2F831-8965-5D8B-05F2-A3CAEFB2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“Behold, how good and how pleasant it </a:t>
            </a:r>
            <a:r>
              <a:rPr lang="en-US" i="1"/>
              <a:t>is for </a:t>
            </a:r>
            <a:r>
              <a:rPr lang="en-US" i="1" dirty="0"/>
              <a:t>brethren to dwell together in unity!” </a:t>
            </a:r>
            <a:r>
              <a:rPr lang="en-US" dirty="0"/>
              <a:t>(Ps. 133:1) </a:t>
            </a:r>
          </a:p>
          <a:p>
            <a:endParaRPr lang="en-US" sz="800" dirty="0"/>
          </a:p>
          <a:p>
            <a:r>
              <a:rPr lang="en-US" dirty="0"/>
              <a:t>Caused by pride and selfishness (3 John 9-10). </a:t>
            </a:r>
          </a:p>
          <a:p>
            <a:r>
              <a:rPr lang="en-US" dirty="0"/>
              <a:t>Caused by evil reports, slander, complaints. </a:t>
            </a:r>
          </a:p>
          <a:p>
            <a:r>
              <a:rPr lang="en-US" dirty="0"/>
              <a:t>Caused by introducing false doctrine, works, or worship into the church.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29405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aily Bread: Pathetic Pride">
            <a:extLst>
              <a:ext uri="{FF2B5EF4-FFF2-40B4-BE49-F238E27FC236}">
                <a16:creationId xmlns:a16="http://schemas.microsoft.com/office/drawing/2014/main" id="{ED763DF7-8638-7FE7-171C-0F83F3EFE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2488"/>
            <a:ext cx="9144000" cy="515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6D85034-C5B7-A05B-9073-A397BCC8F1D4}"/>
              </a:ext>
            </a:extLst>
          </p:cNvPr>
          <p:cNvSpPr/>
          <p:nvPr/>
        </p:nvSpPr>
        <p:spPr>
          <a:xfrm>
            <a:off x="7996335" y="852488"/>
            <a:ext cx="1147665" cy="96698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91433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505351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-22693"/>
            <a:ext cx="9143998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384720" y="-2407841"/>
            <a:ext cx="4374557" cy="9144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55756" y="-2236808"/>
            <a:ext cx="4374128" cy="880235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" y="-22690"/>
            <a:ext cx="6406863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4459073" y="-1032053"/>
            <a:ext cx="3742610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BF38D8-A608-F577-C8FE-0224256699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86118" y="735106"/>
            <a:ext cx="7540322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5400" b="1" dirty="0">
                <a:solidFill>
                  <a:srgbClr val="FFFFFF"/>
                </a:solidFill>
                <a:latin typeface="+mn-lt"/>
              </a:rPr>
              <a:t>Seven Things God Hates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0AED37-E9DE-F8EC-3479-A1057F55F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13011" y="4870824"/>
            <a:ext cx="7504463" cy="1458258"/>
          </a:xfrm>
        </p:spPr>
        <p:txBody>
          <a:bodyPr anchor="ctr">
            <a:normAutofit/>
          </a:bodyPr>
          <a:lstStyle/>
          <a:p>
            <a:pPr algn="l"/>
            <a:r>
              <a:rPr lang="en-US" sz="3600" b="1" dirty="0"/>
              <a:t>Proverbs 6:16-19</a:t>
            </a:r>
          </a:p>
        </p:txBody>
      </p:sp>
    </p:spTree>
    <p:extLst>
      <p:ext uri="{BB962C8B-B14F-4D97-AF65-F5344CB8AC3E}">
        <p14:creationId xmlns:p14="http://schemas.microsoft.com/office/powerpoint/2010/main" val="1095143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802F-3EF5-CA62-3FDB-71FFCA35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6:16-19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80CE9-1372-B92E-6C9E-A869367A2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These six things the Lord hates, yes, seven are an abomination to Him: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proud look, a lying tongue, hands that shed innocent blood,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heart that devises wicked plans, feet that are swift in running to evil,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false witness who speaks lies, and one who sows discord among brethren.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0699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802F-3EF5-CA62-3FDB-71FFCA35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6:16-19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80CE9-1372-B92E-6C9E-A869367A2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These six things the Lord </a:t>
            </a:r>
            <a:r>
              <a:rPr lang="en-US" dirty="0">
                <a:highlight>
                  <a:srgbClr val="FFFF00"/>
                </a:highlight>
              </a:rPr>
              <a:t>hates</a:t>
            </a:r>
            <a:r>
              <a:rPr lang="en-US" dirty="0"/>
              <a:t>, yes, seven are an </a:t>
            </a:r>
            <a:r>
              <a:rPr lang="en-US" dirty="0">
                <a:highlight>
                  <a:srgbClr val="FFFF00"/>
                </a:highlight>
              </a:rPr>
              <a:t>abomination</a:t>
            </a:r>
            <a:r>
              <a:rPr lang="en-US" dirty="0"/>
              <a:t> to Him: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proud look, a lying tongue, hands that shed innocent blood,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heart that devises wicked plans, feet that are swift in running to evil,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false witness who speaks lies, and one who sows discord among brethren.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7801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3B802F-3EF5-CA62-3FDB-71FFCA351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Proverbs 6:16-19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80CE9-1372-B92E-6C9E-A869367A2F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These six things the Lord </a:t>
            </a:r>
            <a:r>
              <a:rPr lang="en-US" dirty="0">
                <a:highlight>
                  <a:srgbClr val="FFFF00"/>
                </a:highlight>
              </a:rPr>
              <a:t>hates</a:t>
            </a:r>
            <a:r>
              <a:rPr lang="en-US" dirty="0"/>
              <a:t>, yes, seven are an </a:t>
            </a:r>
            <a:r>
              <a:rPr lang="en-US" dirty="0">
                <a:highlight>
                  <a:srgbClr val="FFFF00"/>
                </a:highlight>
              </a:rPr>
              <a:t>abomination</a:t>
            </a:r>
            <a:r>
              <a:rPr lang="en-US" dirty="0"/>
              <a:t> to Him: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proud look, a lying tongue, hands that shed innocent blood,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heart that devises wicked plans, feet that are swift in running to evil,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r>
              <a:rPr lang="en-US" dirty="0"/>
              <a:t>A false witness who speaks lies, and one who sows discord among brethren. </a:t>
            </a:r>
          </a:p>
          <a:p>
            <a:pPr marL="514350" indent="-514350">
              <a:buSzPct val="85000"/>
              <a:buFont typeface="+mj-lt"/>
              <a:buAutoNum type="arabicPeriod" startAt="16"/>
            </a:pPr>
            <a:endParaRPr lang="en-US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DB8D6BD-8CDA-4703-8BD3-5D3E2C368601}"/>
              </a:ext>
            </a:extLst>
          </p:cNvPr>
          <p:cNvSpPr/>
          <p:nvPr/>
        </p:nvSpPr>
        <p:spPr>
          <a:xfrm>
            <a:off x="251927" y="2761862"/>
            <a:ext cx="8724122" cy="3862874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A6E8AA-E9BA-11A1-A07F-7CB81AAAAF68}"/>
              </a:ext>
            </a:extLst>
          </p:cNvPr>
          <p:cNvSpPr txBox="1"/>
          <p:nvPr/>
        </p:nvSpPr>
        <p:spPr>
          <a:xfrm>
            <a:off x="699796" y="3116424"/>
            <a:ext cx="773507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“abomination” – </a:t>
            </a:r>
            <a:r>
              <a:rPr kumimoji="0" lang="en-US" sz="2800" b="1" i="1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towebah</a:t>
            </a:r>
            <a:endParaRPr kumimoji="0" lang="en-US" sz="2800" b="1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“something disgusting (morally); an abhorrence”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(Strong)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“Expresses strong revulsion, as though God hates a thing to the point it makes Him sick… He loves mankind so much that He hates anything that harms us”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(David Pratte). 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419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69C7-1457-FA18-8D4A-D1A5F52F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1. A Proud Look / Haughty Eyes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2F831-8965-5D8B-05F2-A3CAEFB2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“Everyone proud in heart is an abomination </a:t>
            </a:r>
            <a:br>
              <a:rPr lang="en-US" i="1" dirty="0"/>
            </a:br>
            <a:r>
              <a:rPr lang="en-US" i="1" dirty="0"/>
              <a:t>to the Lord” </a:t>
            </a:r>
            <a:r>
              <a:rPr lang="en-US" dirty="0"/>
              <a:t>(Prov. 16:5). </a:t>
            </a:r>
          </a:p>
          <a:p>
            <a:r>
              <a:rPr lang="en-US" dirty="0"/>
              <a:t>Comes from a heart filled with arrogance, superiority, and boastfulness.</a:t>
            </a:r>
          </a:p>
          <a:p>
            <a:r>
              <a:rPr lang="en-US" dirty="0"/>
              <a:t>Numbers 15:30</a:t>
            </a:r>
          </a:p>
          <a:p>
            <a:endParaRPr lang="en-US" sz="800" dirty="0"/>
          </a:p>
          <a:p>
            <a:r>
              <a:rPr lang="en-US" dirty="0"/>
              <a:t>Pride replaces God’s honor and will with our own. </a:t>
            </a:r>
          </a:p>
          <a:p>
            <a:r>
              <a:rPr lang="en-US" dirty="0"/>
              <a:t>Causes us to disregard others and sin against them. </a:t>
            </a:r>
          </a:p>
        </p:txBody>
      </p:sp>
    </p:spTree>
    <p:extLst>
      <p:ext uri="{BB962C8B-B14F-4D97-AF65-F5344CB8AC3E}">
        <p14:creationId xmlns:p14="http://schemas.microsoft.com/office/powerpoint/2010/main" val="2610841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69C7-1457-FA18-8D4A-D1A5F52F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+mn-lt"/>
              </a:rPr>
              <a:t>2. A Lying Tongue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2F831-8965-5D8B-05F2-A3CAEFB2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“Lying lips are an abomination to the Lord” </a:t>
            </a:r>
            <a:br>
              <a:rPr lang="en-US" i="1" dirty="0"/>
            </a:br>
            <a:r>
              <a:rPr lang="en-US" dirty="0"/>
              <a:t>(Prov. 12:22). </a:t>
            </a:r>
          </a:p>
          <a:p>
            <a:r>
              <a:rPr lang="en-US" dirty="0"/>
              <a:t>This sin is found twice in this list!</a:t>
            </a:r>
          </a:p>
          <a:p>
            <a:endParaRPr lang="en-US" sz="800" dirty="0"/>
          </a:p>
          <a:p>
            <a:r>
              <a:rPr lang="en-US" dirty="0"/>
              <a:t>All lying proceeds from Satan (John 8:44). </a:t>
            </a:r>
          </a:p>
          <a:p>
            <a:r>
              <a:rPr lang="en-US" dirty="0"/>
              <a:t>All liars will be punished in Hell (Rev. 21:8; 22:15). </a:t>
            </a:r>
          </a:p>
        </p:txBody>
      </p:sp>
    </p:spTree>
    <p:extLst>
      <p:ext uri="{BB962C8B-B14F-4D97-AF65-F5344CB8AC3E}">
        <p14:creationId xmlns:p14="http://schemas.microsoft.com/office/powerpoint/2010/main" val="921312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69C7-1457-FA18-8D4A-D1A5F52F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latin typeface="+mn-lt"/>
              </a:rPr>
              <a:t>3. Hands that Shed Innocent Blood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2F831-8965-5D8B-05F2-A3CAEFB2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Bible makes a distinction between murder, accidental death, execution, and killing in war. </a:t>
            </a:r>
          </a:p>
          <a:p>
            <a:endParaRPr lang="en-US" sz="800" dirty="0"/>
          </a:p>
          <a:p>
            <a:r>
              <a:rPr lang="en-US" dirty="0"/>
              <a:t>Revelation 21:8; 22:15</a:t>
            </a:r>
          </a:p>
          <a:p>
            <a:r>
              <a:rPr lang="en-US" dirty="0"/>
              <a:t>Israel “shed innocent blood” by offering their children to idols (Ps. 106:36-38). </a:t>
            </a:r>
          </a:p>
          <a:p>
            <a:r>
              <a:rPr lang="en-US" dirty="0"/>
              <a:t>Murder resides in the heart of one who hates his brother (Matt. 5:21-22).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065414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C69C7-1457-FA18-8D4A-D1A5F52F52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200" b="1" dirty="0">
                <a:solidFill>
                  <a:srgbClr val="002060"/>
                </a:solidFill>
                <a:latin typeface="+mn-lt"/>
              </a:rPr>
              <a:t>4. Heart that Devises Wicked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B2F831-8965-5D8B-05F2-A3CAEFB21D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“The thoughts of the wicked are an abomination to the Lord” </a:t>
            </a:r>
            <a:r>
              <a:rPr lang="en-US" dirty="0"/>
              <a:t>(Prov. 15:26). </a:t>
            </a:r>
          </a:p>
          <a:p>
            <a:endParaRPr lang="en-US" sz="800" dirty="0"/>
          </a:p>
          <a:p>
            <a:r>
              <a:rPr lang="en-US" dirty="0"/>
              <a:t>“devises” – to scratch or plough. </a:t>
            </a:r>
          </a:p>
          <a:p>
            <a:r>
              <a:rPr lang="en-US" dirty="0"/>
              <a:t>This is the person who plans ways to violate God’s standards and bring more wickedness into the world. </a:t>
            </a:r>
          </a:p>
          <a:p>
            <a:r>
              <a:rPr lang="en-US" dirty="0"/>
              <a:t>Micah 2:1-2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54360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954</TotalTime>
  <Words>649</Words>
  <Application>Microsoft Office PowerPoint</Application>
  <PresentationFormat>On-screen Show (4:3)</PresentationFormat>
  <Paragraphs>61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1_Office Theme</vt:lpstr>
      <vt:lpstr>4_Office Theme</vt:lpstr>
      <vt:lpstr>PowerPoint Presentation</vt:lpstr>
      <vt:lpstr>Seven Things God Hates</vt:lpstr>
      <vt:lpstr>Proverbs 6:16-19</vt:lpstr>
      <vt:lpstr>Proverbs 6:16-19</vt:lpstr>
      <vt:lpstr>Proverbs 6:16-19</vt:lpstr>
      <vt:lpstr>1. A Proud Look / Haughty Eyes</vt:lpstr>
      <vt:lpstr>2. A Lying Tongue</vt:lpstr>
      <vt:lpstr>3. Hands that Shed Innocent Blood</vt:lpstr>
      <vt:lpstr>4. Heart that Devises Wicked Plans</vt:lpstr>
      <vt:lpstr>5. Feet that Are Swift  in Running to Evil</vt:lpstr>
      <vt:lpstr>6. False Witness Who Speaks Lies</vt:lpstr>
      <vt:lpstr>7. One Who Sows  Discord Among Brethren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71</cp:revision>
  <dcterms:created xsi:type="dcterms:W3CDTF">2008-03-16T18:22:36Z</dcterms:created>
  <dcterms:modified xsi:type="dcterms:W3CDTF">2024-01-29T02:22:51Z</dcterms:modified>
</cp:coreProperties>
</file>