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0" r:id="rId1"/>
    <p:sldMasterId id="2147483902" r:id="rId2"/>
  </p:sldMasterIdLst>
  <p:notesMasterIdLst>
    <p:notesMasterId r:id="rId9"/>
  </p:notesMasterIdLst>
  <p:sldIdLst>
    <p:sldId id="678" r:id="rId3"/>
    <p:sldId id="314" r:id="rId4"/>
    <p:sldId id="315" r:id="rId5"/>
    <p:sldId id="317" r:id="rId6"/>
    <p:sldId id="279" r:id="rId7"/>
    <p:sldId id="67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inimized">
    <p:restoredLeft sz="0" autoAdjust="0"/>
    <p:restoredTop sz="0" autoAdjust="0"/>
  </p:normalViewPr>
  <p:slideViewPr>
    <p:cSldViewPr>
      <p:cViewPr varScale="1">
        <p:scale>
          <a:sx n="18" d="100"/>
          <a:sy n="18" d="100"/>
        </p:scale>
        <p:origin x="2606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1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65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589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8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02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06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273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8443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5527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2828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541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6488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0878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005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06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2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88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575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61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872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474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782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376FE-2713-4424-97F4-6B4FB50E7D52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3568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376FE-2713-4424-97F4-6B4FB50E7D52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052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n standing on peak at daytime photo – Free Grey Image on Unsplash">
            <a:extLst>
              <a:ext uri="{FF2B5EF4-FFF2-40B4-BE49-F238E27FC236}">
                <a16:creationId xmlns:a16="http://schemas.microsoft.com/office/drawing/2014/main" id="{9B9A1982-3E08-F451-1207-FFCED019D7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558"/>
            <a:ext cx="9144000" cy="609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07A89F5-0EEE-CB19-2D93-89C21517A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79" y="365126"/>
            <a:ext cx="8963891" cy="1325563"/>
          </a:xfrm>
        </p:spPr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Finding Ourselves in the Psalms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A51BB2-B28C-2F08-2632-2CECFD3BB5A8}"/>
              </a:ext>
            </a:extLst>
          </p:cNvPr>
          <p:cNvSpPr/>
          <p:nvPr/>
        </p:nvSpPr>
        <p:spPr>
          <a:xfrm>
            <a:off x="498764" y="5278581"/>
            <a:ext cx="3602181" cy="1357745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D42224-27EA-0ABE-15F5-AD1F80435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310" y="5422467"/>
            <a:ext cx="3311236" cy="1069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002060"/>
                </a:solidFill>
              </a:rPr>
              <a:t>Psalm 95 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2060"/>
                </a:solidFill>
              </a:rPr>
              <a:t>A Call to Worship</a:t>
            </a:r>
          </a:p>
        </p:txBody>
      </p:sp>
    </p:spTree>
    <p:extLst>
      <p:ext uri="{BB962C8B-B14F-4D97-AF65-F5344CB8AC3E}">
        <p14:creationId xmlns:p14="http://schemas.microsoft.com/office/powerpoint/2010/main" val="4237039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8A182C6-AC52-7064-8006-E0530D0E7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How We Are to Worship God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3827C3E-13C9-B9FE-8053-F84D058F8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Come before His presence (v. 2)</a:t>
            </a:r>
          </a:p>
          <a:p>
            <a:r>
              <a:rPr lang="en-US" dirty="0"/>
              <a:t>With the right attitude </a:t>
            </a:r>
          </a:p>
          <a:p>
            <a:pPr lvl="1"/>
            <a:r>
              <a:rPr lang="en-US" dirty="0"/>
              <a:t>Joy (vs. 1-2)</a:t>
            </a:r>
          </a:p>
          <a:p>
            <a:pPr lvl="1"/>
            <a:r>
              <a:rPr lang="en-US" dirty="0"/>
              <a:t>Thanksgiving (v. 2)</a:t>
            </a:r>
          </a:p>
          <a:p>
            <a:pPr lvl="1"/>
            <a:r>
              <a:rPr lang="en-US" dirty="0"/>
              <a:t>Reverence (v. 6)</a:t>
            </a:r>
          </a:p>
          <a:p>
            <a:r>
              <a:rPr lang="en-US" dirty="0"/>
              <a:t>With joyful singing (vs. 1-2)</a:t>
            </a:r>
          </a:p>
        </p:txBody>
      </p:sp>
    </p:spTree>
    <p:extLst>
      <p:ext uri="{BB962C8B-B14F-4D97-AF65-F5344CB8AC3E}">
        <p14:creationId xmlns:p14="http://schemas.microsoft.com/office/powerpoint/2010/main" val="3733678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8A182C6-AC52-7064-8006-E0530D0E7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Why We Worship God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3827C3E-13C9-B9FE-8053-F84D058F8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He is God (v. 3)</a:t>
            </a:r>
          </a:p>
          <a:p>
            <a:r>
              <a:rPr lang="en-US" dirty="0"/>
              <a:t>Because He is the Rock of our salvation (v. 1) </a:t>
            </a:r>
          </a:p>
          <a:p>
            <a:r>
              <a:rPr lang="en-US" dirty="0"/>
              <a:t>Because He is the Creator of the world (vs. 4-5)</a:t>
            </a:r>
          </a:p>
          <a:p>
            <a:r>
              <a:rPr lang="en-US" dirty="0"/>
              <a:t>Because He is our Creator (vs. 6-7)</a:t>
            </a:r>
          </a:p>
        </p:txBody>
      </p:sp>
    </p:spTree>
    <p:extLst>
      <p:ext uri="{BB962C8B-B14F-4D97-AF65-F5344CB8AC3E}">
        <p14:creationId xmlns:p14="http://schemas.microsoft.com/office/powerpoint/2010/main" val="901645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8A182C6-AC52-7064-8006-E0530D0E7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Danger of Failing to Worship God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3827C3E-13C9-B9FE-8053-F84D058F8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harden our hearts (v. 8)</a:t>
            </a:r>
          </a:p>
          <a:p>
            <a:r>
              <a:rPr lang="en-US" dirty="0"/>
              <a:t>We can forget (v. 9)</a:t>
            </a:r>
          </a:p>
          <a:p>
            <a:r>
              <a:rPr lang="en-US" dirty="0"/>
              <a:t>We can go astray (v. 10) </a:t>
            </a:r>
          </a:p>
          <a:p>
            <a:r>
              <a:rPr lang="en-US" dirty="0"/>
              <a:t>We can miss our rest (v. 11)</a:t>
            </a:r>
          </a:p>
        </p:txBody>
      </p:sp>
    </p:spTree>
    <p:extLst>
      <p:ext uri="{BB962C8B-B14F-4D97-AF65-F5344CB8AC3E}">
        <p14:creationId xmlns:p14="http://schemas.microsoft.com/office/powerpoint/2010/main" val="450398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DE8FE-77CC-28BB-685C-DFB37B948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Psalm 95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55D3E-393A-0EAF-602E-487B3005E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This psalm addresses the two supreme duties of mankind – </a:t>
            </a:r>
          </a:p>
          <a:p>
            <a:pPr lvl="1"/>
            <a:r>
              <a:rPr lang="en-US" sz="2800" b="1" dirty="0"/>
              <a:t>To worship God (vs. 1-7a)</a:t>
            </a:r>
          </a:p>
          <a:p>
            <a:pPr lvl="1"/>
            <a:r>
              <a:rPr lang="en-US" sz="2800" b="1" dirty="0"/>
              <a:t>To obey God (vs. 7b-11). </a:t>
            </a:r>
          </a:p>
          <a:p>
            <a:r>
              <a:rPr lang="en-US" b="1" dirty="0"/>
              <a:t>We have every reason we need to offer sincere worship and loyal obedience to God. </a:t>
            </a:r>
          </a:p>
          <a:p>
            <a:endParaRPr lang="en-US" sz="800" b="1" dirty="0"/>
          </a:p>
          <a:p>
            <a:endParaRPr lang="en-US" sz="800" b="1" dirty="0"/>
          </a:p>
          <a:p>
            <a:pPr marL="0" indent="0" algn="ctr">
              <a:buNone/>
            </a:pPr>
            <a:r>
              <a:rPr lang="en-US" b="1" dirty="0"/>
              <a:t>Have you found yourself in this psalm?</a:t>
            </a:r>
          </a:p>
        </p:txBody>
      </p:sp>
    </p:spTree>
    <p:extLst>
      <p:ext uri="{BB962C8B-B14F-4D97-AF65-F5344CB8AC3E}">
        <p14:creationId xmlns:p14="http://schemas.microsoft.com/office/powerpoint/2010/main" val="4134639934"/>
      </p:ext>
    </p:extLst>
  </p:cSld>
  <p:clrMapOvr>
    <a:masterClrMapping/>
  </p:clrMapOvr>
  <p:transition spd="slow"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9796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6475</TotalTime>
  <Words>200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1_Office Theme</vt:lpstr>
      <vt:lpstr>2_Office Theme</vt:lpstr>
      <vt:lpstr>Finding Ourselves in the Psalms</vt:lpstr>
      <vt:lpstr>How We Are to Worship God</vt:lpstr>
      <vt:lpstr>Why We Worship God</vt:lpstr>
      <vt:lpstr>Danger of Failing to Worship God</vt:lpstr>
      <vt:lpstr>Psalm 95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264</cp:revision>
  <dcterms:created xsi:type="dcterms:W3CDTF">2008-03-16T18:22:36Z</dcterms:created>
  <dcterms:modified xsi:type="dcterms:W3CDTF">2024-01-14T20:09:13Z</dcterms:modified>
</cp:coreProperties>
</file>