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23" r:id="rId2"/>
  </p:sldMasterIdLst>
  <p:notesMasterIdLst>
    <p:notesMasterId r:id="rId7"/>
  </p:notesMasterIdLst>
  <p:sldIdLst>
    <p:sldId id="258" r:id="rId3"/>
    <p:sldId id="256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2" d="100"/>
          <a:sy n="62" d="100"/>
        </p:scale>
        <p:origin x="72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4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77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3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73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15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12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8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9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1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97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491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1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43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93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19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34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373FE-46E5-4EC3-8B09-87BB8EC9119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781A-A49D-456A-A786-A4020587A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859895-D431-4714-A5DF-DE4481568D0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CC0C8D-4DB1-40F1-955A-40924565E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2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C23B-4EB7-FD1C-B8E1-02E0AE2A84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7C975-6D21-CB51-61B2-603B25413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47693-16A5-088B-EC55-16ACF3B14F1C}"/>
              </a:ext>
            </a:extLst>
          </p:cNvPr>
          <p:cNvSpPr txBox="1"/>
          <p:nvPr/>
        </p:nvSpPr>
        <p:spPr>
          <a:xfrm>
            <a:off x="2477277" y="5742278"/>
            <a:ext cx="418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5:15-17</a:t>
            </a:r>
          </a:p>
        </p:txBody>
      </p:sp>
      <p:pic>
        <p:nvPicPr>
          <p:cNvPr id="1028" name="Picture 4" descr="Redeeming the Time |">
            <a:extLst>
              <a:ext uri="{FF2B5EF4-FFF2-40B4-BE49-F238E27FC236}">
                <a16:creationId xmlns:a16="http://schemas.microsoft.com/office/drawing/2014/main" id="{42C336BA-0E07-9DF2-DC4D-53B937A6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316"/>
            <a:ext cx="9144000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A13A-198B-C16A-EB2B-0E71A747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What Hinders Us From Making the Most of Our Time?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FE19B-187A-1AF4-BA2A-EB8D913B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6" y="2565918"/>
            <a:ext cx="7338484" cy="3611044"/>
          </a:xfrm>
        </p:spPr>
        <p:txBody>
          <a:bodyPr>
            <a:normAutofit/>
          </a:bodyPr>
          <a:lstStyle/>
          <a:p>
            <a:r>
              <a:rPr lang="en-US" sz="3200" b="1" dirty="0"/>
              <a:t>Misplaced Priorities</a:t>
            </a:r>
          </a:p>
          <a:p>
            <a:r>
              <a:rPr lang="en-US" sz="3200" b="1" dirty="0"/>
              <a:t>Laziness</a:t>
            </a:r>
          </a:p>
          <a:p>
            <a:r>
              <a:rPr lang="en-US" sz="3200" b="1" dirty="0"/>
              <a:t>Procrastination</a:t>
            </a:r>
          </a:p>
          <a:p>
            <a:r>
              <a:rPr lang="en-US" sz="3200" b="1" dirty="0"/>
              <a:t>Not Looking for Opportunities</a:t>
            </a:r>
          </a:p>
          <a:p>
            <a:r>
              <a:rPr lang="en-US" sz="3200" b="1" dirty="0"/>
              <a:t>Worry</a:t>
            </a:r>
          </a:p>
        </p:txBody>
      </p:sp>
    </p:spTree>
    <p:extLst>
      <p:ext uri="{BB962C8B-B14F-4D97-AF65-F5344CB8AC3E}">
        <p14:creationId xmlns:p14="http://schemas.microsoft.com/office/powerpoint/2010/main" val="8713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22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Tahoma</vt:lpstr>
      <vt:lpstr>1_Office Theme</vt:lpstr>
      <vt:lpstr>Organic</vt:lpstr>
      <vt:lpstr>PowerPoint Presentation</vt:lpstr>
      <vt:lpstr>PowerPoint Presentation</vt:lpstr>
      <vt:lpstr>What Hinders Us From Making the Most of Our Time? 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70</cp:revision>
  <dcterms:created xsi:type="dcterms:W3CDTF">2008-03-16T18:22:36Z</dcterms:created>
  <dcterms:modified xsi:type="dcterms:W3CDTF">2024-01-01T16:03:47Z</dcterms:modified>
</cp:coreProperties>
</file>