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  <p:sldMasterId id="2147483850" r:id="rId2"/>
  </p:sldMasterIdLst>
  <p:notesMasterIdLst>
    <p:notesMasterId r:id="rId19"/>
  </p:notesMasterIdLst>
  <p:sldIdLst>
    <p:sldId id="677" r:id="rId3"/>
    <p:sldId id="678" r:id="rId4"/>
    <p:sldId id="297" r:id="rId5"/>
    <p:sldId id="281" r:id="rId6"/>
    <p:sldId id="298" r:id="rId7"/>
    <p:sldId id="299" r:id="rId8"/>
    <p:sldId id="300" r:id="rId9"/>
    <p:sldId id="301" r:id="rId10"/>
    <p:sldId id="303" r:id="rId11"/>
    <p:sldId id="302" r:id="rId12"/>
    <p:sldId id="304" r:id="rId13"/>
    <p:sldId id="305" r:id="rId14"/>
    <p:sldId id="306" r:id="rId15"/>
    <p:sldId id="307" r:id="rId16"/>
    <p:sldId id="279" r:id="rId17"/>
    <p:sldId id="6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39" d="100"/>
          <a:sy n="39" d="100"/>
        </p:scale>
        <p:origin x="60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9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8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31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9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90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8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36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86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05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33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0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25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56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62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3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2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3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5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9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31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5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01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97DE-4E90-0A49-EC19-79B0967D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Our Frailty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4F18-6E49-0FDE-B91C-CB0BFDF3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0"/>
            </a:pPr>
            <a:r>
              <a:rPr lang="en-US" sz="3200" dirty="0"/>
              <a:t>The days of our lives are seventy years; and if by reason of strength they are eighty years, yet their boast is only labor and sorrow; for it is soon cut off, and we fly away. </a:t>
            </a:r>
          </a:p>
        </p:txBody>
      </p:sp>
    </p:spTree>
    <p:extLst>
      <p:ext uri="{BB962C8B-B14F-4D97-AF65-F5344CB8AC3E}">
        <p14:creationId xmlns:p14="http://schemas.microsoft.com/office/powerpoint/2010/main" val="36363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A5B25-8225-7D58-D6AC-C425688E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Seeking God’s Wisdom and Favor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85DDF-BA1A-CC38-A810-2CE8D7C52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8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A5B25-8225-7D58-D6AC-C425688E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Seeking God’s Wisdom and Favor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85DDF-BA1A-CC38-A810-2CE8D7C52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1"/>
            </a:pPr>
            <a:r>
              <a:rPr lang="en-US" sz="3200" dirty="0"/>
              <a:t>Who knows the power of Your anger? </a:t>
            </a:r>
            <a:br>
              <a:rPr lang="en-US" sz="3200" dirty="0"/>
            </a:br>
            <a:r>
              <a:rPr lang="en-US" sz="3200" dirty="0"/>
              <a:t>For as the fear of You, so is Your wrath. </a:t>
            </a:r>
          </a:p>
          <a:p>
            <a:pPr marL="514350" indent="-514350">
              <a:buSzPct val="80000"/>
              <a:buFont typeface="+mj-lt"/>
              <a:buAutoNum type="arabicPeriod" startAt="11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1"/>
            </a:pPr>
            <a:r>
              <a:rPr lang="en-US" sz="3200" dirty="0"/>
              <a:t>So teach us to number our days, </a:t>
            </a:r>
            <a:br>
              <a:rPr lang="en-US" sz="3200" dirty="0"/>
            </a:br>
            <a:r>
              <a:rPr lang="en-US" sz="3200" dirty="0"/>
              <a:t>that we may gain a heart of wisdom. </a:t>
            </a:r>
          </a:p>
        </p:txBody>
      </p:sp>
    </p:spTree>
    <p:extLst>
      <p:ext uri="{BB962C8B-B14F-4D97-AF65-F5344CB8AC3E}">
        <p14:creationId xmlns:p14="http://schemas.microsoft.com/office/powerpoint/2010/main" val="194813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A5B25-8225-7D58-D6AC-C425688E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Seeking God’s Wisdom and Favor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85DDF-BA1A-CC38-A810-2CE8D7C52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6"/>
            </a:pPr>
            <a:r>
              <a:rPr lang="en-US" sz="3200" dirty="0"/>
              <a:t>Let Your work appear to Your servants, and Your glory to their </a:t>
            </a:r>
            <a:r>
              <a:rPr lang="en-US" sz="3200" dirty="0">
                <a:highlight>
                  <a:srgbClr val="FFFF00"/>
                </a:highlight>
              </a:rPr>
              <a:t>children</a:t>
            </a:r>
            <a:r>
              <a:rPr lang="en-US" sz="3200" dirty="0"/>
              <a:t>. </a:t>
            </a:r>
          </a:p>
          <a:p>
            <a:pPr marL="514350" indent="-514350">
              <a:buSzPct val="80000"/>
              <a:buFont typeface="+mj-lt"/>
              <a:buAutoNum type="arabicPeriod" startAt="16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6"/>
            </a:pPr>
            <a:r>
              <a:rPr lang="en-US" sz="3200" dirty="0"/>
              <a:t>And let the beauty of the Lord our God be upon us, and establish the work of our hands for us; yes, establish the work of our hands.</a:t>
            </a:r>
          </a:p>
        </p:txBody>
      </p:sp>
    </p:spTree>
    <p:extLst>
      <p:ext uri="{BB962C8B-B14F-4D97-AF65-F5344CB8AC3E}">
        <p14:creationId xmlns:p14="http://schemas.microsoft.com/office/powerpoint/2010/main" val="239662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A5B25-8225-7D58-D6AC-C425688E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Seeking God’s Wisdom and Favor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85DDF-BA1A-CC38-A810-2CE8D7C52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6"/>
            </a:pPr>
            <a:r>
              <a:rPr lang="en-US" sz="3200" dirty="0"/>
              <a:t>Let Your work appear to Your servants, and Your glory to their children. </a:t>
            </a:r>
          </a:p>
          <a:p>
            <a:pPr marL="514350" indent="-514350">
              <a:buSzPct val="80000"/>
              <a:buFont typeface="+mj-lt"/>
              <a:buAutoNum type="arabicPeriod" startAt="16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6"/>
            </a:pPr>
            <a:r>
              <a:rPr lang="en-US" sz="3200" dirty="0"/>
              <a:t>And let the beauty of the Lord our God be upon us, and </a:t>
            </a:r>
            <a:r>
              <a:rPr lang="en-US" sz="3200" dirty="0">
                <a:highlight>
                  <a:srgbClr val="FFFF00"/>
                </a:highlight>
              </a:rPr>
              <a:t>establish the work of our hands</a:t>
            </a:r>
            <a:r>
              <a:rPr lang="en-US" sz="3200" dirty="0"/>
              <a:t> for us; yes, </a:t>
            </a:r>
            <a:r>
              <a:rPr lang="en-US" sz="3200" dirty="0">
                <a:highlight>
                  <a:srgbClr val="FFFF00"/>
                </a:highlight>
              </a:rPr>
              <a:t>establish the work of our hands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990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God is eternal, sovereign, and will judge us for the way we spend our lives. </a:t>
            </a:r>
          </a:p>
          <a:p>
            <a:r>
              <a:rPr lang="en-US" b="1" dirty="0"/>
              <a:t>Man is mortal. Our lives are fragile and brief, and we will be judged by God. </a:t>
            </a:r>
          </a:p>
          <a:p>
            <a:r>
              <a:rPr lang="en-US" b="1" dirty="0"/>
              <a:t>Because of this, we must pray for a “heart of wisdom” that we may live appropriately. </a:t>
            </a:r>
          </a:p>
          <a:p>
            <a:endParaRPr lang="en-US" sz="800" b="1" dirty="0"/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0" y="5422467"/>
            <a:ext cx="3311236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90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A Prayer of Moses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D76B5-ED2F-F226-0CD9-289ABC8BB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Contrast of Psalm 90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59744A8-4E35-F79F-B2BC-6A838A1532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200" dirty="0"/>
              <a:t>God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B8E2A-3C2B-AD3C-F41C-74BC81658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1490" y="2505075"/>
            <a:ext cx="3306691" cy="3684588"/>
          </a:xfrm>
        </p:spPr>
        <p:txBody>
          <a:bodyPr>
            <a:normAutofit/>
          </a:bodyPr>
          <a:lstStyle/>
          <a:p>
            <a:r>
              <a:rPr lang="en-US" sz="3200" dirty="0"/>
              <a:t>Eternal</a:t>
            </a:r>
          </a:p>
          <a:p>
            <a:r>
              <a:rPr lang="en-US" sz="3200" dirty="0"/>
              <a:t>Sovereign</a:t>
            </a:r>
          </a:p>
          <a:p>
            <a:r>
              <a:rPr lang="en-US" sz="3200" dirty="0"/>
              <a:t>Holy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6B5DC2-8D33-6274-F89C-1885F31C47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man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68EC365-C1A9-9716-9B09-990C522ED4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09850" y="2505075"/>
            <a:ext cx="3306691" cy="3684588"/>
          </a:xfrm>
        </p:spPr>
        <p:txBody>
          <a:bodyPr>
            <a:normAutofit/>
          </a:bodyPr>
          <a:lstStyle/>
          <a:p>
            <a:r>
              <a:rPr lang="en-US" sz="3200" dirty="0"/>
              <a:t>Mortal</a:t>
            </a:r>
          </a:p>
          <a:p>
            <a:r>
              <a:rPr lang="en-US" sz="3200" dirty="0"/>
              <a:t>Dependent</a:t>
            </a:r>
          </a:p>
          <a:p>
            <a:r>
              <a:rPr lang="en-US" sz="3200" dirty="0"/>
              <a:t>Sinful</a:t>
            </a:r>
          </a:p>
        </p:txBody>
      </p:sp>
      <p:pic>
        <p:nvPicPr>
          <p:cNvPr id="1028" name="Picture 4" descr="Old Book Stock Photo - Download Image Now - Bible, Opening, Open - iStock">
            <a:extLst>
              <a:ext uri="{FF2B5EF4-FFF2-40B4-BE49-F238E27FC236}">
                <a16:creationId xmlns:a16="http://schemas.microsoft.com/office/drawing/2014/main" id="{DC09C064-6B17-BB74-4E73-99C60E21D6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83531" y="4539382"/>
            <a:ext cx="5829300" cy="195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09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ootprints in the desert sand 4193335 Stock Photo at Vecteezy">
            <a:extLst>
              <a:ext uri="{FF2B5EF4-FFF2-40B4-BE49-F238E27FC236}">
                <a16:creationId xmlns:a16="http://schemas.microsoft.com/office/drawing/2014/main" id="{97B80AC3-1D56-8534-7D6A-F0B312A76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75AA68-88F8-6AF9-9C10-91F624358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014" y="268144"/>
            <a:ext cx="5619750" cy="2627456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Perhaps this prayer was offered towards the end of the 40 years of wilderness wandering.</a:t>
            </a:r>
          </a:p>
        </p:txBody>
      </p:sp>
      <p:pic>
        <p:nvPicPr>
          <p:cNvPr id="1026" name="Picture 2" descr="old man praying - study by RocCenere on DeviantArt">
            <a:extLst>
              <a:ext uri="{FF2B5EF4-FFF2-40B4-BE49-F238E27FC236}">
                <a16:creationId xmlns:a16="http://schemas.microsoft.com/office/drawing/2014/main" id="{81C68B12-F416-A196-92E6-DED940CC1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44" y="559089"/>
            <a:ext cx="2909870" cy="363733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76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97DE-4E90-0A49-EC19-79B0967D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 is Our Dwelling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4F18-6E49-0FDE-B91C-CB0BFDF3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Lord, You have been our dwelling place in all generations. </a:t>
            </a:r>
          </a:p>
          <a:p>
            <a:pPr marL="514350" indent="-514350">
              <a:buFont typeface="+mj-lt"/>
              <a:buAutoNum type="arabicPeriod"/>
            </a:pPr>
            <a:endParaRPr lang="en-US" sz="8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Before the mountains were brought forth, or ever You had formed the earth and the world, even from everlasting to everlasting, You are God. </a:t>
            </a:r>
          </a:p>
        </p:txBody>
      </p:sp>
    </p:spTree>
    <p:extLst>
      <p:ext uri="{BB962C8B-B14F-4D97-AF65-F5344CB8AC3E}">
        <p14:creationId xmlns:p14="http://schemas.microsoft.com/office/powerpoint/2010/main" val="128269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97DE-4E90-0A49-EC19-79B0967D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Our Frailty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4F18-6E49-0FDE-B91C-CB0BFDF3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You turn man to destruction, and say, “Return, O children of men.” </a:t>
            </a:r>
          </a:p>
          <a:p>
            <a:pPr marL="514350" indent="-514350">
              <a:buFont typeface="+mj-lt"/>
              <a:buAutoNum type="arabicPeriod" startAt="3"/>
            </a:pPr>
            <a:endParaRPr lang="en-US" sz="800" dirty="0"/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For a thousand years in Your sight are like yesterday when it is past, and like a watch in the night. </a:t>
            </a:r>
          </a:p>
        </p:txBody>
      </p:sp>
    </p:spTree>
    <p:extLst>
      <p:ext uri="{BB962C8B-B14F-4D97-AF65-F5344CB8AC3E}">
        <p14:creationId xmlns:p14="http://schemas.microsoft.com/office/powerpoint/2010/main" val="373850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97DE-4E90-0A49-EC19-79B0967D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Our Frailty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4F18-6E49-0FDE-B91C-CB0BFDF3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You carry them away like a flood; they are like a sleep. In the morning they are like grass which grows up: </a:t>
            </a:r>
          </a:p>
          <a:p>
            <a:pPr marL="514350" indent="-514350">
              <a:buFont typeface="+mj-lt"/>
              <a:buAutoNum type="arabicPeriod" startAt="5"/>
            </a:pPr>
            <a:endParaRPr lang="en-US" sz="800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In the morning it flourishes and grows up; in the evening it is cut down and withers. </a:t>
            </a:r>
          </a:p>
        </p:txBody>
      </p:sp>
    </p:spTree>
    <p:extLst>
      <p:ext uri="{BB962C8B-B14F-4D97-AF65-F5344CB8AC3E}">
        <p14:creationId xmlns:p14="http://schemas.microsoft.com/office/powerpoint/2010/main" val="418079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97DE-4E90-0A49-EC19-79B0967D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Our Frailty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4F18-6E49-0FDE-B91C-CB0BFDF3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3200" dirty="0"/>
              <a:t>For we have been consumed by Your anger, and by Your wrath we are terrified.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dirty="0"/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/>
              <a:t>You have set our iniquities before You, our secret sins in the light of Your countenance.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dirty="0"/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/>
              <a:t>For all our days have passed away in Your wrath; we finish our years like a sigh. </a:t>
            </a:r>
          </a:p>
        </p:txBody>
      </p:sp>
    </p:spTree>
    <p:extLst>
      <p:ext uri="{BB962C8B-B14F-4D97-AF65-F5344CB8AC3E}">
        <p14:creationId xmlns:p14="http://schemas.microsoft.com/office/powerpoint/2010/main" val="19890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97DE-4E90-0A49-EC19-79B0967D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Our Frailty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4F18-6E49-0FDE-B91C-CB0BFDF3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3200" dirty="0"/>
              <a:t>For we have been consumed by Your anger, and by Your wrath we are terrified.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dirty="0"/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/>
              <a:t>You have set our iniquities before You, our secret sins in the light of Your countenance. </a:t>
            </a:r>
          </a:p>
          <a:p>
            <a:pPr marL="514350" indent="-514350">
              <a:buFont typeface="+mj-lt"/>
              <a:buAutoNum type="arabicPeriod" startAt="7"/>
            </a:pPr>
            <a:endParaRPr lang="en-US" sz="800" dirty="0"/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/>
              <a:t>For all our days have passed away in Your wrath; we finish our years </a:t>
            </a:r>
            <a:r>
              <a:rPr lang="en-US" sz="3200" dirty="0">
                <a:highlight>
                  <a:srgbClr val="FFFF00"/>
                </a:highlight>
              </a:rPr>
              <a:t>like a sigh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203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6471</TotalTime>
  <Words>548</Words>
  <Application>Microsoft Office PowerPoint</Application>
  <PresentationFormat>On-screen Show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Finding Ourselves in the Psalms</vt:lpstr>
      <vt:lpstr>The Contrast of Psalm 90</vt:lpstr>
      <vt:lpstr>Perhaps this prayer was offered towards the end of the 40 years of wilderness wandering.</vt:lpstr>
      <vt:lpstr>God is Our Dwelling Place</vt:lpstr>
      <vt:lpstr>Our Frailty </vt:lpstr>
      <vt:lpstr>Our Frailty </vt:lpstr>
      <vt:lpstr>Our Frailty </vt:lpstr>
      <vt:lpstr>Our Frailty </vt:lpstr>
      <vt:lpstr>Our Frailty </vt:lpstr>
      <vt:lpstr>Seeking God’s Wisdom and Favor</vt:lpstr>
      <vt:lpstr>Seeking God’s Wisdom and Favor</vt:lpstr>
      <vt:lpstr>Seeking God’s Wisdom and Favor</vt:lpstr>
      <vt:lpstr>Seeking God’s Wisdom and Favor</vt:lpstr>
      <vt:lpstr>Psalm 90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258</cp:revision>
  <dcterms:created xsi:type="dcterms:W3CDTF">2008-03-16T18:22:36Z</dcterms:created>
  <dcterms:modified xsi:type="dcterms:W3CDTF">2023-12-17T15:29:24Z</dcterms:modified>
</cp:coreProperties>
</file>