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2" r:id="rId2"/>
  </p:sldMasterIdLst>
  <p:notesMasterIdLst>
    <p:notesMasterId r:id="rId11"/>
  </p:notesMasterIdLst>
  <p:sldIdLst>
    <p:sldId id="679" r:id="rId3"/>
    <p:sldId id="262" r:id="rId4"/>
    <p:sldId id="303" r:id="rId5"/>
    <p:sldId id="297" r:id="rId6"/>
    <p:sldId id="304" r:id="rId7"/>
    <p:sldId id="298" r:id="rId8"/>
    <p:sldId id="279" r:id="rId9"/>
    <p:sldId id="6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26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8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2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74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63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51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6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7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5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6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3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64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1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89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9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0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61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38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8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5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97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9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01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4918365"/>
            <a:ext cx="3602181" cy="171796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070770"/>
            <a:ext cx="3311236" cy="142701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Psalm 15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Who Can Dwell 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in God’s Presence?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05446-8727-1F01-037A-06D58864F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2509"/>
            <a:ext cx="7886700" cy="1316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Lord, who may abide in Your tabernacle?</a:t>
            </a:r>
          </a:p>
          <a:p>
            <a:pPr marL="0" indent="0" algn="ctr">
              <a:buNone/>
            </a:pPr>
            <a:r>
              <a:rPr lang="en-US" sz="3200" b="1" dirty="0"/>
              <a:t>Who may dwell in Your holy hill?</a:t>
            </a:r>
          </a:p>
        </p:txBody>
      </p:sp>
      <p:pic>
        <p:nvPicPr>
          <p:cNvPr id="1026" name="Picture 2" descr="How to Make Your Perfect Wedding Guest List - WoodFlowers.com">
            <a:extLst>
              <a:ext uri="{FF2B5EF4-FFF2-40B4-BE49-F238E27FC236}">
                <a16:creationId xmlns:a16="http://schemas.microsoft.com/office/drawing/2014/main" id="{393562B7-E138-0B18-A98B-49FD595433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35653" y="1953504"/>
            <a:ext cx="6672694" cy="43012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1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A69C09-31CE-46C4-7229-5431A125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God’s Guestlist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E2E3-C9DE-D097-0C9F-D86A3357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Walks uprightly (with integrity)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Works righteousness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Speaks the truth in his heart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not backbite/slander with his tongue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no evil to his neighbor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dot take up a reproach against his friend </a:t>
            </a:r>
          </a:p>
        </p:txBody>
      </p:sp>
    </p:spTree>
    <p:extLst>
      <p:ext uri="{BB962C8B-B14F-4D97-AF65-F5344CB8AC3E}">
        <p14:creationId xmlns:p14="http://schemas.microsoft.com/office/powerpoint/2010/main" val="5199429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A69C09-31CE-46C4-7229-5431A125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God’s Guestlist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E2E3-C9DE-D097-0C9F-D86A3357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In whose eyes a vile person (reprobate) is despised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Honors those who fear the Lord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Keeps his word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Does not try to profit from other’s misfortune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Does not take a bribe against the innocent</a:t>
            </a:r>
          </a:p>
        </p:txBody>
      </p:sp>
    </p:spTree>
    <p:extLst>
      <p:ext uri="{BB962C8B-B14F-4D97-AF65-F5344CB8AC3E}">
        <p14:creationId xmlns:p14="http://schemas.microsoft.com/office/powerpoint/2010/main" val="413567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A69C09-31CE-46C4-7229-5431A125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God’s Blessing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E2E3-C9DE-D097-0C9F-D86A33570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“He who does these things shall never be moved.”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Old Testament way of referring to one who has God’s favor and protection. </a:t>
            </a:r>
          </a:p>
          <a:p>
            <a:r>
              <a:rPr lang="en-US" dirty="0"/>
              <a:t>Such a one will abide with God. </a:t>
            </a:r>
          </a:p>
        </p:txBody>
      </p:sp>
    </p:spTree>
    <p:extLst>
      <p:ext uri="{BB962C8B-B14F-4D97-AF65-F5344CB8AC3E}">
        <p14:creationId xmlns:p14="http://schemas.microsoft.com/office/powerpoint/2010/main" val="22159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Who Can Be God’s Guest? </a:t>
            </a:r>
          </a:p>
          <a:p>
            <a:r>
              <a:rPr lang="en-US" b="1" dirty="0"/>
              <a:t>Character must be true. </a:t>
            </a:r>
          </a:p>
          <a:p>
            <a:r>
              <a:rPr lang="en-US" b="1" dirty="0"/>
              <a:t>Words must be restrained. </a:t>
            </a:r>
          </a:p>
          <a:p>
            <a:r>
              <a:rPr lang="en-US" b="1" dirty="0"/>
              <a:t>Allegiance to God must be clear. </a:t>
            </a:r>
          </a:p>
          <a:p>
            <a:r>
              <a:rPr lang="en-US" b="1" dirty="0"/>
              <a:t>Dealings with others must be honorable.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464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6467</TotalTime>
  <Words>191</Words>
  <Application>Microsoft Office PowerPoint</Application>
  <PresentationFormat>On-screen Show (4:3)</PresentationFormat>
  <Paragraphs>40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Office Theme</vt:lpstr>
      <vt:lpstr>PowerPoint Presentation</vt:lpstr>
      <vt:lpstr>Finding Ourselves in the Psalms</vt:lpstr>
      <vt:lpstr>PowerPoint Presentation</vt:lpstr>
      <vt:lpstr>God’s Guestlist</vt:lpstr>
      <vt:lpstr>God’s Guestlist</vt:lpstr>
      <vt:lpstr>God’s Blessing</vt:lpstr>
      <vt:lpstr>Psalm 15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257</cp:revision>
  <dcterms:created xsi:type="dcterms:W3CDTF">2008-03-16T18:22:36Z</dcterms:created>
  <dcterms:modified xsi:type="dcterms:W3CDTF">2023-12-10T20:41:00Z</dcterms:modified>
</cp:coreProperties>
</file>