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48" r:id="rId2"/>
  </p:sldMasterIdLst>
  <p:notesMasterIdLst>
    <p:notesMasterId r:id="rId16"/>
  </p:notesMasterIdLst>
  <p:sldIdLst>
    <p:sldId id="262" r:id="rId3"/>
    <p:sldId id="297" r:id="rId4"/>
    <p:sldId id="298" r:id="rId5"/>
    <p:sldId id="284" r:id="rId6"/>
    <p:sldId id="300" r:id="rId7"/>
    <p:sldId id="285" r:id="rId8"/>
    <p:sldId id="301" r:id="rId9"/>
    <p:sldId id="289" r:id="rId10"/>
    <p:sldId id="302" r:id="rId11"/>
    <p:sldId id="293" r:id="rId12"/>
    <p:sldId id="292" r:id="rId13"/>
    <p:sldId id="27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4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7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45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09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97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20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31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70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34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3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50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53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21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0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5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8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7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5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97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26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Living with Integrity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sz="3200" b="1" dirty="0"/>
              <a:t>Do not gather my soul with sinners, nor my life with bloodthirsty men,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endParaRPr lang="en-US" sz="800" b="1" dirty="0"/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sz="3200" b="1" dirty="0"/>
              <a:t>In whose hands is a sinister scheme, and whose right hand is full of bribes. </a:t>
            </a:r>
          </a:p>
        </p:txBody>
      </p:sp>
    </p:spTree>
    <p:extLst>
      <p:ext uri="{BB962C8B-B14F-4D97-AF65-F5344CB8AC3E}">
        <p14:creationId xmlns:p14="http://schemas.microsoft.com/office/powerpoint/2010/main" val="169820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But as for me, I will walk in my integrity; redeem me and be merciful to me. </a:t>
            </a:r>
          </a:p>
          <a:p>
            <a:pPr marL="514350" indent="-514350">
              <a:buSzPct val="85000"/>
              <a:buFont typeface="+mj-lt"/>
              <a:buAutoNum type="arabicPeriod" startAt="11"/>
            </a:pPr>
            <a:endParaRPr lang="en-US" sz="800" b="1" dirty="0"/>
          </a:p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My foot stands in an even place; in the congregations I will bless the Lord. </a:t>
            </a:r>
          </a:p>
        </p:txBody>
      </p:sp>
    </p:spTree>
    <p:extLst>
      <p:ext uri="{BB962C8B-B14F-4D97-AF65-F5344CB8AC3E}">
        <p14:creationId xmlns:p14="http://schemas.microsoft.com/office/powerpoint/2010/main" val="356604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person of integrity does not fear being examined. </a:t>
            </a:r>
          </a:p>
          <a:p>
            <a:r>
              <a:rPr lang="en-US" b="1" dirty="0"/>
              <a:t>Integrity is shown, in part, by the company that we refuse to keep. </a:t>
            </a:r>
          </a:p>
          <a:p>
            <a:r>
              <a:rPr lang="en-US" b="1" dirty="0"/>
              <a:t>Walking with integrity will keep us on safe footing and will cause us to stand with God’s people.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A69C09-31CE-46C4-7229-5431A125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Integrity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E2E3-C9DE-D097-0C9F-D86A33570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“sincerity of purpose and single-heartedness of devotion” </a:t>
            </a:r>
          </a:p>
          <a:p>
            <a:r>
              <a:rPr lang="en-US" dirty="0"/>
              <a:t>Conduct from which no essential element is missing. </a:t>
            </a:r>
          </a:p>
          <a:p>
            <a:r>
              <a:rPr lang="en-US" dirty="0"/>
              <a:t>When one’s words and actions consistently match their profession. </a:t>
            </a:r>
          </a:p>
          <a:p>
            <a:r>
              <a:rPr lang="en-US" dirty="0"/>
              <a:t>From a Hebrew word describing anything that comes to a complete end. </a:t>
            </a:r>
          </a:p>
        </p:txBody>
      </p:sp>
    </p:spTree>
    <p:extLst>
      <p:ext uri="{BB962C8B-B14F-4D97-AF65-F5344CB8AC3E}">
        <p14:creationId xmlns:p14="http://schemas.microsoft.com/office/powerpoint/2010/main" val="51994298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A69C09-31CE-46C4-7229-5431A125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Integrity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E2E3-C9DE-D097-0C9F-D86A33570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integrity does not imply sinlessness or perfection. </a:t>
            </a:r>
          </a:p>
          <a:p>
            <a:r>
              <a:rPr lang="en-US" dirty="0"/>
              <a:t>It describes one who is guilty of no wrong regarding the matter being discussed. </a:t>
            </a:r>
          </a:p>
        </p:txBody>
      </p:sp>
    </p:spTree>
    <p:extLst>
      <p:ext uri="{BB962C8B-B14F-4D97-AF65-F5344CB8AC3E}">
        <p14:creationId xmlns:p14="http://schemas.microsoft.com/office/powerpoint/2010/main" val="22159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Vindicate me, O Lord, for I have walked in my integrity. I have also trusted in the Lord; I shall not slip.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Examine me, O Lord, and prove me; try my mind and my heart.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For Your lovingkindness is before my eyes, and I have walked in Your truth. </a:t>
            </a:r>
          </a:p>
        </p:txBody>
      </p:sp>
    </p:spTree>
    <p:extLst>
      <p:ext uri="{BB962C8B-B14F-4D97-AF65-F5344CB8AC3E}">
        <p14:creationId xmlns:p14="http://schemas.microsoft.com/office/powerpoint/2010/main" val="128369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highlight>
                  <a:srgbClr val="FFFF00"/>
                </a:highlight>
              </a:rPr>
              <a:t>Vindicate</a:t>
            </a:r>
            <a:r>
              <a:rPr lang="en-US" sz="3200" b="1" dirty="0"/>
              <a:t> me, O Lord, for I have walked in my integrity. I have also trusted in the Lord; I shall not slip.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highlight>
                  <a:srgbClr val="FFFF00"/>
                </a:highlight>
              </a:rPr>
              <a:t>Examine</a:t>
            </a:r>
            <a:r>
              <a:rPr lang="en-US" sz="3200" b="1" dirty="0"/>
              <a:t> me, O Lord, and </a:t>
            </a:r>
            <a:r>
              <a:rPr lang="en-US" sz="3200" b="1" dirty="0">
                <a:highlight>
                  <a:srgbClr val="FFFF00"/>
                </a:highlight>
              </a:rPr>
              <a:t>prove</a:t>
            </a:r>
            <a:r>
              <a:rPr lang="en-US" sz="3200" b="1" dirty="0"/>
              <a:t> me; </a:t>
            </a:r>
            <a:r>
              <a:rPr lang="en-US" sz="3200" b="1" dirty="0">
                <a:highlight>
                  <a:srgbClr val="FFFF00"/>
                </a:highlight>
              </a:rPr>
              <a:t>try</a:t>
            </a:r>
            <a:r>
              <a:rPr lang="en-US" sz="3200" b="1" dirty="0"/>
              <a:t> my mind and my heart.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For Your lovingkindness is before my eyes, and I have walked in Your truth. </a:t>
            </a:r>
          </a:p>
        </p:txBody>
      </p:sp>
    </p:spTree>
    <p:extLst>
      <p:ext uri="{BB962C8B-B14F-4D97-AF65-F5344CB8AC3E}">
        <p14:creationId xmlns:p14="http://schemas.microsoft.com/office/powerpoint/2010/main" val="260050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I have not sat with idolatrous mortals, </a:t>
            </a:r>
            <a:br>
              <a:rPr lang="en-US" sz="3200" b="1" dirty="0"/>
            </a:br>
            <a:r>
              <a:rPr lang="en-US" sz="3200" b="1" dirty="0"/>
              <a:t>nor will I go in with hypocrites.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I have hated the assembly of evildoers, </a:t>
            </a:r>
            <a:br>
              <a:rPr lang="en-US" sz="3200" b="1" dirty="0"/>
            </a:br>
            <a:r>
              <a:rPr lang="en-US" sz="3200" b="1" dirty="0"/>
              <a:t>and will not sit with the wicked. </a:t>
            </a:r>
          </a:p>
        </p:txBody>
      </p:sp>
    </p:spTree>
    <p:extLst>
      <p:ext uri="{BB962C8B-B14F-4D97-AF65-F5344CB8AC3E}">
        <p14:creationId xmlns:p14="http://schemas.microsoft.com/office/powerpoint/2010/main" val="326795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I </a:t>
            </a:r>
            <a:r>
              <a:rPr lang="en-US" sz="3200" b="1" dirty="0">
                <a:highlight>
                  <a:srgbClr val="FFFF00"/>
                </a:highlight>
              </a:rPr>
              <a:t>have not sat </a:t>
            </a:r>
            <a:r>
              <a:rPr lang="en-US" sz="3200" b="1" dirty="0"/>
              <a:t>with idolatrous mortals, </a:t>
            </a:r>
            <a:br>
              <a:rPr lang="en-US" sz="3200" b="1" dirty="0"/>
            </a:br>
            <a:r>
              <a:rPr lang="en-US" sz="3200" b="1" dirty="0"/>
              <a:t>nor will I go in with hypocrites.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I have hated the assembly of evildoers, </a:t>
            </a:r>
            <a:br>
              <a:rPr lang="en-US" sz="3200" b="1" dirty="0"/>
            </a:br>
            <a:r>
              <a:rPr lang="en-US" sz="3200" b="1" dirty="0"/>
              <a:t>and </a:t>
            </a:r>
            <a:r>
              <a:rPr lang="en-US" sz="3200" b="1" dirty="0">
                <a:highlight>
                  <a:srgbClr val="FFFF00"/>
                </a:highlight>
              </a:rPr>
              <a:t>will not sit </a:t>
            </a:r>
            <a:r>
              <a:rPr lang="en-US" sz="3200" b="1" dirty="0"/>
              <a:t>with the wicked. </a:t>
            </a:r>
          </a:p>
        </p:txBody>
      </p:sp>
    </p:spTree>
    <p:extLst>
      <p:ext uri="{BB962C8B-B14F-4D97-AF65-F5344CB8AC3E}">
        <p14:creationId xmlns:p14="http://schemas.microsoft.com/office/powerpoint/2010/main" val="47409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I will </a:t>
            </a:r>
            <a:r>
              <a:rPr lang="en-US" sz="3200" b="1" dirty="0">
                <a:highlight>
                  <a:srgbClr val="FFFF00"/>
                </a:highlight>
              </a:rPr>
              <a:t>wash my hands </a:t>
            </a:r>
            <a:r>
              <a:rPr lang="en-US" sz="3200" b="1" dirty="0"/>
              <a:t>in innocence; so I will go about Your altar, O Lord,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That I may proclaim with the voice of thanksgiving, and tell of all Your wondrous works.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Lord, I have loved the habitation of Your house, and the place where Your glory dwells. </a:t>
            </a:r>
          </a:p>
        </p:txBody>
      </p:sp>
    </p:spTree>
    <p:extLst>
      <p:ext uri="{BB962C8B-B14F-4D97-AF65-F5344CB8AC3E}">
        <p14:creationId xmlns:p14="http://schemas.microsoft.com/office/powerpoint/2010/main" val="207268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I will wash my hands in innocence; so I will go about Your altar, O Lord,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That I may proclaim with the voice of thanksgiving, and tell of all Your wondrous works.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Lord, </a:t>
            </a:r>
            <a:r>
              <a:rPr lang="en-US" sz="3200" b="1" dirty="0">
                <a:highlight>
                  <a:srgbClr val="FFFF00"/>
                </a:highlight>
              </a:rPr>
              <a:t>I have loved the habitation of Your house, and the place where Your glory dwells</a:t>
            </a:r>
            <a:r>
              <a:rPr lang="en-US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8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6300</TotalTime>
  <Words>502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1_Office Theme</vt:lpstr>
      <vt:lpstr>Office Theme</vt:lpstr>
      <vt:lpstr>Finding Ourselves in the Psalms</vt:lpstr>
      <vt:lpstr>Integrity</vt:lpstr>
      <vt:lpstr>Integrity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Psalm 26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254</cp:revision>
  <dcterms:created xsi:type="dcterms:W3CDTF">2008-03-16T18:22:36Z</dcterms:created>
  <dcterms:modified xsi:type="dcterms:W3CDTF">2023-12-03T19:47:23Z</dcterms:modified>
</cp:coreProperties>
</file>