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11" r:id="rId3"/>
  </p:sldMasterIdLst>
  <p:notesMasterIdLst>
    <p:notesMasterId r:id="rId21"/>
  </p:notesMasterIdLst>
  <p:sldIdLst>
    <p:sldId id="259" r:id="rId4"/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665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8" d="100"/>
          <a:sy n="18" d="100"/>
        </p:scale>
        <p:origin x="335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8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6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6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8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21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1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00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9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322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5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6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0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1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7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9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9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8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40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6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4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8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8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0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8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55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86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80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5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59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5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93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19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52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0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3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73FE-46E5-4EC3-8B09-87BB8EC911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66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Who Himself bore our sins in His own body </a:t>
            </a:r>
            <a:br>
              <a:rPr lang="en-US" sz="3200" dirty="0"/>
            </a:br>
            <a:r>
              <a:rPr lang="en-US" sz="3200" dirty="0"/>
              <a:t>on the tree, that we, having died to sins, might live for righteousness — by whose stripes you were healed.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2:24</a:t>
            </a:r>
          </a:p>
        </p:txBody>
      </p:sp>
    </p:spTree>
    <p:extLst>
      <p:ext uri="{BB962C8B-B14F-4D97-AF65-F5344CB8AC3E}">
        <p14:creationId xmlns:p14="http://schemas.microsoft.com/office/powerpoint/2010/main" val="42706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Who </a:t>
            </a:r>
            <a:r>
              <a:rPr lang="en-US" sz="3200" dirty="0">
                <a:highlight>
                  <a:srgbClr val="FFFF00"/>
                </a:highlight>
              </a:rPr>
              <a:t>Himself bore our sins in His own body </a:t>
            </a:r>
            <a:br>
              <a:rPr lang="en-US" sz="3200" dirty="0"/>
            </a:br>
            <a:r>
              <a:rPr lang="en-US" sz="3200" dirty="0"/>
              <a:t>on the tree, that we, having died to sins, might live for righteousness — by whose stripes you were healed.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2:24</a:t>
            </a:r>
          </a:p>
        </p:txBody>
      </p:sp>
    </p:spTree>
    <p:extLst>
      <p:ext uri="{BB962C8B-B14F-4D97-AF65-F5344CB8AC3E}">
        <p14:creationId xmlns:p14="http://schemas.microsoft.com/office/powerpoint/2010/main" val="3060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0327"/>
            <a:ext cx="7886700" cy="5985164"/>
          </a:xfrm>
        </p:spPr>
        <p:txBody>
          <a:bodyPr>
            <a:normAutofit/>
          </a:bodyPr>
          <a:lstStyle/>
          <a:p>
            <a:pPr marL="514350" indent="-514350">
              <a:buSzPct val="82000"/>
              <a:buFont typeface="+mj-lt"/>
              <a:buAutoNum type="arabicPeriod" startAt="4"/>
            </a:pPr>
            <a:r>
              <a:rPr lang="en-US" sz="3200" dirty="0"/>
              <a:t>Surely He has borne </a:t>
            </a:r>
            <a:r>
              <a:rPr lang="en-US" sz="3200" dirty="0">
                <a:highlight>
                  <a:srgbClr val="FF00FF"/>
                </a:highlight>
              </a:rPr>
              <a:t>our</a:t>
            </a:r>
            <a:r>
              <a:rPr lang="en-US" sz="3200" dirty="0"/>
              <a:t> griefs and carried </a:t>
            </a:r>
            <a:r>
              <a:rPr lang="en-US" sz="3200" dirty="0">
                <a:highlight>
                  <a:srgbClr val="FF00FF"/>
                </a:highlight>
              </a:rPr>
              <a:t>our</a:t>
            </a:r>
            <a:r>
              <a:rPr lang="en-US" sz="3200" dirty="0"/>
              <a:t> sorrows; yet we esteemed Him stricken, smitten by God, and afflicted. </a:t>
            </a:r>
          </a:p>
          <a:p>
            <a:pPr marL="514350" indent="-514350">
              <a:buSzPct val="82000"/>
              <a:buFont typeface="+mj-lt"/>
              <a:buAutoNum type="arabicPeriod" startAt="4"/>
            </a:pPr>
            <a:r>
              <a:rPr lang="en-US" sz="3200" dirty="0"/>
              <a:t>But He was wounded for </a:t>
            </a:r>
            <a:r>
              <a:rPr lang="en-US" sz="3200" dirty="0">
                <a:highlight>
                  <a:srgbClr val="FF00FF"/>
                </a:highlight>
              </a:rPr>
              <a:t>our</a:t>
            </a:r>
            <a:r>
              <a:rPr lang="en-US" sz="3200" dirty="0"/>
              <a:t> transgressions, He was bruised for </a:t>
            </a:r>
            <a:r>
              <a:rPr lang="en-US" sz="3200" dirty="0">
                <a:highlight>
                  <a:srgbClr val="FF00FF"/>
                </a:highlight>
              </a:rPr>
              <a:t>our</a:t>
            </a:r>
            <a:r>
              <a:rPr lang="en-US" sz="3200" dirty="0"/>
              <a:t> iniquities; the chastisement for </a:t>
            </a:r>
            <a:r>
              <a:rPr lang="en-US" sz="3200" dirty="0">
                <a:highlight>
                  <a:srgbClr val="FF00FF"/>
                </a:highlight>
              </a:rPr>
              <a:t>our</a:t>
            </a:r>
            <a:r>
              <a:rPr lang="en-US" sz="3200" dirty="0"/>
              <a:t> peace was upon Him, and by His stripes </a:t>
            </a:r>
            <a:r>
              <a:rPr lang="en-US" sz="3200" dirty="0">
                <a:highlight>
                  <a:srgbClr val="FF00FF"/>
                </a:highlight>
              </a:rPr>
              <a:t>we</a:t>
            </a:r>
            <a:r>
              <a:rPr lang="en-US" sz="3200" dirty="0"/>
              <a:t> are healed. </a:t>
            </a:r>
          </a:p>
          <a:p>
            <a:pPr marL="514350" indent="-514350">
              <a:buSzPct val="82000"/>
              <a:buFont typeface="+mj-lt"/>
              <a:buAutoNum type="arabicPeriod" startAt="4"/>
            </a:pPr>
            <a:r>
              <a:rPr lang="en-US" sz="3200" dirty="0"/>
              <a:t>All </a:t>
            </a:r>
            <a:r>
              <a:rPr lang="en-US" sz="3200" dirty="0">
                <a:highlight>
                  <a:srgbClr val="FF00FF"/>
                </a:highlight>
              </a:rPr>
              <a:t>we</a:t>
            </a:r>
            <a:r>
              <a:rPr lang="en-US" sz="3200" dirty="0"/>
              <a:t> like sheep have gone astray; </a:t>
            </a:r>
            <a:r>
              <a:rPr lang="en-US" sz="3200" dirty="0">
                <a:highlight>
                  <a:srgbClr val="FF00FF"/>
                </a:highlight>
              </a:rPr>
              <a:t>we</a:t>
            </a:r>
            <a:r>
              <a:rPr lang="en-US" sz="3200" dirty="0"/>
              <a:t> have turned, every one, to his own way; and the Lord has laid on Him the iniquity of </a:t>
            </a:r>
            <a:r>
              <a:rPr lang="en-US" sz="3200" dirty="0">
                <a:highlight>
                  <a:srgbClr val="FF00FF"/>
                </a:highlight>
              </a:rPr>
              <a:t>us all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Isaiah 53:4-6</a:t>
            </a:r>
          </a:p>
        </p:txBody>
      </p:sp>
    </p:spTree>
    <p:extLst>
      <p:ext uri="{BB962C8B-B14F-4D97-AF65-F5344CB8AC3E}">
        <p14:creationId xmlns:p14="http://schemas.microsoft.com/office/powerpoint/2010/main" val="20976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Who Himself bore our sins in His own body </a:t>
            </a:r>
            <a:br>
              <a:rPr lang="en-US" sz="3200" dirty="0"/>
            </a:br>
            <a:r>
              <a:rPr lang="en-US" sz="3200" dirty="0">
                <a:highlight>
                  <a:srgbClr val="FFFF00"/>
                </a:highlight>
              </a:rPr>
              <a:t>on the tree</a:t>
            </a:r>
            <a:r>
              <a:rPr lang="en-US" sz="3200" dirty="0"/>
              <a:t>, that we, having died to sins, might live for righteousness — by whose stripes you were healed.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2:24</a:t>
            </a:r>
          </a:p>
        </p:txBody>
      </p:sp>
    </p:spTree>
    <p:extLst>
      <p:ext uri="{BB962C8B-B14F-4D97-AF65-F5344CB8AC3E}">
        <p14:creationId xmlns:p14="http://schemas.microsoft.com/office/powerpoint/2010/main" val="3148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Who Himself bore our sins in His own body </a:t>
            </a:r>
            <a:br>
              <a:rPr lang="en-US" sz="3200" dirty="0"/>
            </a:br>
            <a:r>
              <a:rPr lang="en-US" sz="3200" dirty="0"/>
              <a:t>on the tree, that we, having died to sins, might live for righteousness — </a:t>
            </a:r>
            <a:r>
              <a:rPr lang="en-US" sz="3200" dirty="0">
                <a:highlight>
                  <a:srgbClr val="FFFF00"/>
                </a:highlight>
              </a:rPr>
              <a:t>by whose stripes you were healed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2:24</a:t>
            </a:r>
          </a:p>
        </p:txBody>
      </p:sp>
    </p:spTree>
    <p:extLst>
      <p:ext uri="{BB962C8B-B14F-4D97-AF65-F5344CB8AC3E}">
        <p14:creationId xmlns:p14="http://schemas.microsoft.com/office/powerpoint/2010/main" val="5906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575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For you were like sheep going astray, but have now returned to the Shepherd and Overseer of your souls.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2:25</a:t>
            </a:r>
          </a:p>
        </p:txBody>
      </p:sp>
    </p:spTree>
    <p:extLst>
      <p:ext uri="{BB962C8B-B14F-4D97-AF65-F5344CB8AC3E}">
        <p14:creationId xmlns:p14="http://schemas.microsoft.com/office/powerpoint/2010/main" val="13607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he Lord&amp;#039;s Supper (Part 2) | Sermons | Lakeland Baptist Church">
            <a:extLst>
              <a:ext uri="{FF2B5EF4-FFF2-40B4-BE49-F238E27FC236}">
                <a16:creationId xmlns:a16="http://schemas.microsoft.com/office/drawing/2014/main" id="{2AFFFD71-7827-57C8-CC34-5246CD3A0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152400"/>
            <a:ext cx="9473893" cy="533400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A18F3-35E7-74CF-B0F1-8F72F037969E}"/>
              </a:ext>
            </a:extLst>
          </p:cNvPr>
          <p:cNvSpPr txBox="1"/>
          <p:nvPr/>
        </p:nvSpPr>
        <p:spPr>
          <a:xfrm>
            <a:off x="0" y="590389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“DO THIS IN REMEMBRANCE OF ME”</a:t>
            </a:r>
          </a:p>
        </p:txBody>
      </p:sp>
    </p:spTree>
    <p:extLst>
      <p:ext uri="{BB962C8B-B14F-4D97-AF65-F5344CB8AC3E}">
        <p14:creationId xmlns:p14="http://schemas.microsoft.com/office/powerpoint/2010/main" val="518111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1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oss Shadow Images – Browse 100,527 Stock Photos, Vectors, and Video |  Adobe Stock">
            <a:extLst>
              <a:ext uri="{FF2B5EF4-FFF2-40B4-BE49-F238E27FC236}">
                <a16:creationId xmlns:a16="http://schemas.microsoft.com/office/drawing/2014/main" id="{0DCCC3B2-0281-8226-4188-DF1D7FA0B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49" y="2468729"/>
            <a:ext cx="5408901" cy="300958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2CFA2-8892-5154-9416-95DA8DEAD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74221"/>
            <a:ext cx="7772400" cy="188407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The Example of </a:t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Christ’s Suffering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A9CBE-3981-8782-BAEA-7BF4E741A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32778"/>
            <a:ext cx="6858000" cy="678865"/>
          </a:xfrm>
        </p:spPr>
        <p:txBody>
          <a:bodyPr>
            <a:normAutofit/>
          </a:bodyPr>
          <a:lstStyle/>
          <a:p>
            <a:r>
              <a:rPr lang="en-US" sz="3200" b="1" dirty="0"/>
              <a:t>1 Peter 2:21-25</a:t>
            </a:r>
          </a:p>
        </p:txBody>
      </p:sp>
    </p:spTree>
    <p:extLst>
      <p:ext uri="{BB962C8B-B14F-4D97-AF65-F5344CB8AC3E}">
        <p14:creationId xmlns:p14="http://schemas.microsoft.com/office/powerpoint/2010/main" val="1343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For to this you were called, because Christ also suffered for us, leaving us an example, that you should follow His steps: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2:21</a:t>
            </a:r>
          </a:p>
        </p:txBody>
      </p:sp>
    </p:spTree>
    <p:extLst>
      <p:ext uri="{BB962C8B-B14F-4D97-AF65-F5344CB8AC3E}">
        <p14:creationId xmlns:p14="http://schemas.microsoft.com/office/powerpoint/2010/main" val="11329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For to this you were called, because Christ also suffered for us, leaving us an </a:t>
            </a:r>
            <a:r>
              <a:rPr lang="en-US" sz="3200" dirty="0">
                <a:highlight>
                  <a:srgbClr val="FFFF00"/>
                </a:highlight>
              </a:rPr>
              <a:t>example</a:t>
            </a:r>
            <a:r>
              <a:rPr lang="en-US" sz="3200" dirty="0"/>
              <a:t>, that you should follow His steps: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2:21</a:t>
            </a:r>
          </a:p>
        </p:txBody>
      </p:sp>
      <p:pic>
        <p:nvPicPr>
          <p:cNvPr id="2050" name="Picture 2" descr="Buy Whittlewud Wood Alphabet Tracing Board Montessori Letters - Wooden  Letters - Large Print Letters for Toddler to Preschool - Reversible  Uppercase and Lowercase Online at Low Prices in India - Amazon.in">
            <a:extLst>
              <a:ext uri="{FF2B5EF4-FFF2-40B4-BE49-F238E27FC236}">
                <a16:creationId xmlns:a16="http://schemas.microsoft.com/office/drawing/2014/main" id="{C95D751E-EA33-1CF7-5B17-131BA472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5" y="3203733"/>
            <a:ext cx="3292186" cy="32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“Who committed no sin, nor was deceit found in His mouth”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2:22</a:t>
            </a:r>
          </a:p>
        </p:txBody>
      </p:sp>
    </p:spTree>
    <p:extLst>
      <p:ext uri="{BB962C8B-B14F-4D97-AF65-F5344CB8AC3E}">
        <p14:creationId xmlns:p14="http://schemas.microsoft.com/office/powerpoint/2010/main" val="18859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who, when He was reviled, did not revile in return; when He suffered, He did not threaten, but committed Himself to Him who judges righteously; 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2:23</a:t>
            </a:r>
          </a:p>
        </p:txBody>
      </p:sp>
    </p:spTree>
    <p:extLst>
      <p:ext uri="{BB962C8B-B14F-4D97-AF65-F5344CB8AC3E}">
        <p14:creationId xmlns:p14="http://schemas.microsoft.com/office/powerpoint/2010/main" val="39301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who, when He was </a:t>
            </a:r>
            <a:r>
              <a:rPr lang="en-US" sz="3200" dirty="0">
                <a:highlight>
                  <a:srgbClr val="FFFF00"/>
                </a:highlight>
              </a:rPr>
              <a:t>reviled, did not revile in return</a:t>
            </a:r>
            <a:r>
              <a:rPr lang="en-US" sz="3200" dirty="0"/>
              <a:t>; when He suffered, He did not threaten, but committed Himself to Him who judges righteously; 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2:23</a:t>
            </a:r>
          </a:p>
        </p:txBody>
      </p:sp>
    </p:spTree>
    <p:extLst>
      <p:ext uri="{BB962C8B-B14F-4D97-AF65-F5344CB8AC3E}">
        <p14:creationId xmlns:p14="http://schemas.microsoft.com/office/powerpoint/2010/main" val="11543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who, when He was reviled, did not revile in return; when He </a:t>
            </a:r>
            <a:r>
              <a:rPr lang="en-US" sz="3200" dirty="0">
                <a:highlight>
                  <a:srgbClr val="FFFF00"/>
                </a:highlight>
              </a:rPr>
              <a:t>suffered, He did not threaten</a:t>
            </a:r>
            <a:r>
              <a:rPr lang="en-US" sz="3200" dirty="0"/>
              <a:t>, but committed Himself to Him who judges righteously; 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2:23</a:t>
            </a:r>
          </a:p>
        </p:txBody>
      </p:sp>
    </p:spTree>
    <p:extLst>
      <p:ext uri="{BB962C8B-B14F-4D97-AF65-F5344CB8AC3E}">
        <p14:creationId xmlns:p14="http://schemas.microsoft.com/office/powerpoint/2010/main" val="38089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CE0-56DB-EDD0-8D5C-F442E0E7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A970-9237-272C-A7FB-03B5AAD9C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who, when He was reviled, did not revile in return; when He suffered, He did not threaten, but </a:t>
            </a:r>
            <a:r>
              <a:rPr lang="en-US" sz="3200" dirty="0">
                <a:highlight>
                  <a:srgbClr val="FFFF00"/>
                </a:highlight>
              </a:rPr>
              <a:t>committed Himself to Him</a:t>
            </a:r>
            <a:r>
              <a:rPr lang="en-US" sz="3200" dirty="0"/>
              <a:t> who judges righteously; 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1 Peter 2:23</a:t>
            </a:r>
          </a:p>
        </p:txBody>
      </p:sp>
    </p:spTree>
    <p:extLst>
      <p:ext uri="{BB962C8B-B14F-4D97-AF65-F5344CB8AC3E}">
        <p14:creationId xmlns:p14="http://schemas.microsoft.com/office/powerpoint/2010/main" val="1738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508</Words>
  <Application>Microsoft Office PowerPoint</Application>
  <PresentationFormat>On-screen Show (4:3)</PresentationFormat>
  <Paragraphs>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1_Office Theme</vt:lpstr>
      <vt:lpstr>4_Office Theme</vt:lpstr>
      <vt:lpstr>3_Office Theme</vt:lpstr>
      <vt:lpstr>PowerPoint Presentation</vt:lpstr>
      <vt:lpstr>The Example of  Christ’s Suffering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62</cp:revision>
  <dcterms:created xsi:type="dcterms:W3CDTF">2008-03-16T18:22:36Z</dcterms:created>
  <dcterms:modified xsi:type="dcterms:W3CDTF">2023-12-03T19:58:48Z</dcterms:modified>
</cp:coreProperties>
</file>