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  <p:sldMasterId id="2147483878" r:id="rId2"/>
  </p:sldMasterIdLst>
  <p:notesMasterIdLst>
    <p:notesMasterId r:id="rId6"/>
  </p:notesMasterIdLst>
  <p:sldIdLst>
    <p:sldId id="678" r:id="rId3"/>
    <p:sldId id="679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39" d="100"/>
          <a:sy n="39" d="100"/>
        </p:scale>
        <p:origin x="605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7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41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52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44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56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44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8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4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89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652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9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683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23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283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EDBCD-DBB1-4A9C-BCBA-037B2C067B9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5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8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5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6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5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15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482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EDBCD-DBB1-4A9C-BCBA-037B2C067B9E}" type="datetimeFigureOut">
              <a:rPr lang="en-US" smtClean="0"/>
              <a:t>11/13/2023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4E7E5-73DC-4429-871B-1C0ED2911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8E0D03-3DAA-A425-CE8B-CB3A7A8A0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3227" y="788400"/>
            <a:ext cx="7222889" cy="2337238"/>
          </a:xfrm>
        </p:spPr>
        <p:txBody>
          <a:bodyPr anchor="b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The Way you Learned Christ…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20E64B-01F4-7862-B6DE-D0B034F76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0379" y="3154380"/>
            <a:ext cx="6860955" cy="1324303"/>
          </a:xfrm>
        </p:spPr>
        <p:txBody>
          <a:bodyPr anchor="t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Lessons from Christ</a:t>
            </a:r>
          </a:p>
        </p:txBody>
      </p:sp>
      <p:sp>
        <p:nvSpPr>
          <p:cNvPr id="10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401" y="2383077"/>
            <a:ext cx="113652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3273" y="2265467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8625" y="2537201"/>
            <a:ext cx="95786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039" y="2832967"/>
            <a:ext cx="71820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9199" y="2803988"/>
            <a:ext cx="68354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0053" y="3242499"/>
            <a:ext cx="81469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9141714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412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6401" y="2383077"/>
            <a:ext cx="113652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3273" y="2265467"/>
            <a:ext cx="10427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8625" y="2537201"/>
            <a:ext cx="95786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039" y="2832967"/>
            <a:ext cx="71820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9199" y="2803988"/>
            <a:ext cx="68354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0053" y="3242499"/>
            <a:ext cx="81469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9141714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978C805B-B8E2-B2F5-C3C6-815CC8A6E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790" y="364239"/>
            <a:ext cx="7874134" cy="932660"/>
          </a:xfrm>
        </p:spPr>
        <p:txBody>
          <a:bodyPr anchor="b">
            <a:no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The Way you Learned Christ…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2B47155-1739-9B37-830F-DE4E00DAC674}"/>
              </a:ext>
            </a:extLst>
          </p:cNvPr>
          <p:cNvSpPr txBox="1"/>
          <p:nvPr/>
        </p:nvSpPr>
        <p:spPr>
          <a:xfrm>
            <a:off x="1285991" y="1510966"/>
            <a:ext cx="717021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Christ’s Love and Compassion – 1 Corinthians 13:4-7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Mason Brenneman</a:t>
            </a: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Christ’s Forgiveness – Luke 23:34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Kale Davis</a:t>
            </a: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Christ’s Example – Luke 2:41-52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Aiden Reeder</a:t>
            </a: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Christ’s Teaching – John 7:16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Hanley Davis</a:t>
            </a: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57175" marR="0" lvl="0" indent="-257175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Christ’s Salvation – John 1:1, 2 Peter 3:9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Micah Blackaby</a:t>
            </a:r>
          </a:p>
        </p:txBody>
      </p:sp>
    </p:spTree>
    <p:extLst>
      <p:ext uri="{BB962C8B-B14F-4D97-AF65-F5344CB8AC3E}">
        <p14:creationId xmlns:p14="http://schemas.microsoft.com/office/powerpoint/2010/main" val="161195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9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6299</TotalTime>
  <Words>57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1_Office Theme</vt:lpstr>
      <vt:lpstr>2_Office Theme</vt:lpstr>
      <vt:lpstr>The Way you Learned Christ…</vt:lpstr>
      <vt:lpstr>The Way you Learned Christ…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251</cp:revision>
  <dcterms:created xsi:type="dcterms:W3CDTF">2008-03-16T18:22:36Z</dcterms:created>
  <dcterms:modified xsi:type="dcterms:W3CDTF">2023-11-13T15:04:23Z</dcterms:modified>
</cp:coreProperties>
</file>