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876" r:id="rId2"/>
  </p:sldMasterIdLst>
  <p:notesMasterIdLst>
    <p:notesMasterId r:id="rId11"/>
  </p:notesMasterIdLst>
  <p:sldIdLst>
    <p:sldId id="679" r:id="rId3"/>
    <p:sldId id="262" r:id="rId4"/>
    <p:sldId id="281" r:id="rId5"/>
    <p:sldId id="282" r:id="rId6"/>
    <p:sldId id="283" r:id="rId7"/>
    <p:sldId id="284" r:id="rId8"/>
    <p:sldId id="27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7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4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52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22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1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26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81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22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03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34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7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68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08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446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9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8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5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6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5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1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48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7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013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103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A Call to Worship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ack of christmas gifts Royalty Free Vector Image">
            <a:extLst>
              <a:ext uri="{FF2B5EF4-FFF2-40B4-BE49-F238E27FC236}">
                <a16:creationId xmlns:a16="http://schemas.microsoft.com/office/drawing/2014/main" id="{77A442E9-D18E-0FD4-F92E-6C76463CF3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45007" y="1836734"/>
            <a:ext cx="314935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75AA68-88F8-6AF9-9C10-91F62435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Forget Not All His Benefits</a:t>
            </a:r>
            <a:r>
              <a:rPr lang="en-US" sz="3600" b="1" dirty="0">
                <a:latin typeface="+mn-lt"/>
              </a:rPr>
              <a:t> - vs. 2-7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076950" cy="4351338"/>
          </a:xfrm>
        </p:spPr>
        <p:txBody>
          <a:bodyPr/>
          <a:lstStyle/>
          <a:p>
            <a:r>
              <a:rPr lang="en-US" dirty="0"/>
              <a:t>Forgives all your iniquities</a:t>
            </a:r>
          </a:p>
          <a:p>
            <a:r>
              <a:rPr lang="en-US" dirty="0"/>
              <a:t>Heals all your diseases</a:t>
            </a:r>
          </a:p>
          <a:p>
            <a:r>
              <a:rPr lang="en-US" dirty="0"/>
              <a:t>Redeems your life from destruction</a:t>
            </a:r>
          </a:p>
          <a:p>
            <a:r>
              <a:rPr lang="en-US" dirty="0"/>
              <a:t>Crowns you with lovingkindness and tender mercies</a:t>
            </a:r>
          </a:p>
          <a:p>
            <a:r>
              <a:rPr lang="en-US" dirty="0"/>
              <a:t>Satisfies your mouth with good things</a:t>
            </a:r>
          </a:p>
          <a:p>
            <a:r>
              <a:rPr lang="en-US" dirty="0"/>
              <a:t>Executes righteousness and justice </a:t>
            </a:r>
          </a:p>
          <a:p>
            <a:r>
              <a:rPr lang="en-US" dirty="0"/>
              <a:t>Makes His ways known</a:t>
            </a:r>
          </a:p>
        </p:txBody>
      </p:sp>
    </p:spTree>
    <p:extLst>
      <p:ext uri="{BB962C8B-B14F-4D97-AF65-F5344CB8AC3E}">
        <p14:creationId xmlns:p14="http://schemas.microsoft.com/office/powerpoint/2010/main" val="255676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5AA68-88F8-6AF9-9C10-91F62435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Unfailing Mercy </a:t>
            </a:r>
            <a:r>
              <a:rPr lang="en-US" sz="3600" b="1" dirty="0">
                <a:latin typeface="+mn-lt"/>
              </a:rPr>
              <a:t>- vs. 8-18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072006" cy="4351338"/>
          </a:xfrm>
        </p:spPr>
        <p:txBody>
          <a:bodyPr/>
          <a:lstStyle/>
          <a:p>
            <a:r>
              <a:rPr lang="en-US" dirty="0"/>
              <a:t>God is merciful, gracious, slow to anger, abounding in mercy - </a:t>
            </a:r>
            <a:r>
              <a:rPr lang="en-US" dirty="0">
                <a:solidFill>
                  <a:srgbClr val="002060"/>
                </a:solidFill>
              </a:rPr>
              <a:t>v. 8</a:t>
            </a:r>
          </a:p>
          <a:p>
            <a:r>
              <a:rPr lang="en-US" dirty="0"/>
              <a:t>God allows His anger to be appeased - </a:t>
            </a:r>
            <a:r>
              <a:rPr lang="en-US" dirty="0">
                <a:solidFill>
                  <a:srgbClr val="002060"/>
                </a:solidFill>
              </a:rPr>
              <a:t>v. 9</a:t>
            </a:r>
          </a:p>
          <a:p>
            <a:r>
              <a:rPr lang="en-US" dirty="0"/>
              <a:t>God does not give us what we deserve - </a:t>
            </a:r>
            <a:r>
              <a:rPr lang="en-US" dirty="0">
                <a:solidFill>
                  <a:srgbClr val="002060"/>
                </a:solidFill>
              </a:rPr>
              <a:t>v. 10</a:t>
            </a:r>
          </a:p>
          <a:p>
            <a:r>
              <a:rPr lang="en-US" dirty="0"/>
              <a:t>God’s mercy is as high as the heavens - </a:t>
            </a:r>
            <a:r>
              <a:rPr lang="en-US" dirty="0">
                <a:solidFill>
                  <a:srgbClr val="002060"/>
                </a:solidFill>
              </a:rPr>
              <a:t>v. 11</a:t>
            </a:r>
          </a:p>
          <a:p>
            <a:r>
              <a:rPr lang="en-US" dirty="0"/>
              <a:t>God removes our sins as far away as possible - </a:t>
            </a:r>
            <a:r>
              <a:rPr lang="en-US" dirty="0">
                <a:solidFill>
                  <a:srgbClr val="002060"/>
                </a:solidFill>
              </a:rPr>
              <a:t>v. 12</a:t>
            </a:r>
          </a:p>
          <a:p>
            <a:r>
              <a:rPr lang="en-US" dirty="0"/>
              <a:t>God pities us as a father does his children - </a:t>
            </a:r>
            <a:r>
              <a:rPr lang="en-US" dirty="0">
                <a:solidFill>
                  <a:srgbClr val="002060"/>
                </a:solidFill>
              </a:rPr>
              <a:t>vs. 13-14</a:t>
            </a:r>
          </a:p>
        </p:txBody>
      </p:sp>
    </p:spTree>
    <p:extLst>
      <p:ext uri="{BB962C8B-B14F-4D97-AF65-F5344CB8AC3E}">
        <p14:creationId xmlns:p14="http://schemas.microsoft.com/office/powerpoint/2010/main" val="75306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5AA68-88F8-6AF9-9C10-91F62435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Unfailing Mercy </a:t>
            </a:r>
            <a:r>
              <a:rPr lang="en-US" sz="3600" b="1" dirty="0">
                <a:latin typeface="+mn-lt"/>
              </a:rPr>
              <a:t>- vs. 8-18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072006" cy="4351338"/>
          </a:xfrm>
        </p:spPr>
        <p:txBody>
          <a:bodyPr/>
          <a:lstStyle/>
          <a:p>
            <a:r>
              <a:rPr lang="en-US" dirty="0"/>
              <a:t>Our lives are temporary and forgotten, but God’s mercy is everlasting - </a:t>
            </a:r>
            <a:r>
              <a:rPr lang="en-US" dirty="0">
                <a:solidFill>
                  <a:srgbClr val="002060"/>
                </a:solidFill>
              </a:rPr>
              <a:t>vs. 15-17</a:t>
            </a:r>
          </a:p>
          <a:p>
            <a:endParaRPr lang="en-US" dirty="0"/>
          </a:p>
          <a:p>
            <a:r>
              <a:rPr lang="en-US" dirty="0"/>
              <a:t>God’s mercy is conditional - </a:t>
            </a:r>
            <a:r>
              <a:rPr lang="en-US" dirty="0">
                <a:solidFill>
                  <a:srgbClr val="002060"/>
                </a:solidFill>
              </a:rPr>
              <a:t>vs. 17-18</a:t>
            </a:r>
          </a:p>
          <a:p>
            <a:pPr lvl="1"/>
            <a:r>
              <a:rPr lang="en-US" dirty="0"/>
              <a:t>We must fear the Lord</a:t>
            </a:r>
          </a:p>
          <a:p>
            <a:pPr lvl="1"/>
            <a:r>
              <a:rPr lang="en-US" dirty="0"/>
              <a:t>We must keep His covenant</a:t>
            </a:r>
          </a:p>
          <a:p>
            <a:pPr lvl="1"/>
            <a:r>
              <a:rPr lang="en-US" dirty="0"/>
              <a:t>We must remember His commandments to do them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30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5AA68-88F8-6AF9-9C10-91F62435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 Call to Worship </a:t>
            </a:r>
            <a:r>
              <a:rPr lang="en-US" sz="3600" b="1" dirty="0">
                <a:latin typeface="+mn-lt"/>
              </a:rPr>
              <a:t>- vs. 1, 19-22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072006" cy="4351338"/>
          </a:xfrm>
        </p:spPr>
        <p:txBody>
          <a:bodyPr/>
          <a:lstStyle/>
          <a:p>
            <a:r>
              <a:rPr lang="en-US" dirty="0"/>
              <a:t>He begins by calling on himself to worship God with his entire being - </a:t>
            </a:r>
            <a:r>
              <a:rPr lang="en-US" dirty="0">
                <a:solidFill>
                  <a:srgbClr val="002060"/>
                </a:solidFill>
              </a:rPr>
              <a:t>v. 1</a:t>
            </a:r>
            <a:endParaRPr lang="en-US" dirty="0"/>
          </a:p>
          <a:p>
            <a:r>
              <a:rPr lang="en-US" dirty="0"/>
              <a:t>He calls on the angels and all of creation to respond in worship to God - </a:t>
            </a:r>
            <a:r>
              <a:rPr lang="en-US" dirty="0">
                <a:solidFill>
                  <a:srgbClr val="002060"/>
                </a:solidFill>
              </a:rPr>
              <a:t>vs. 19-22</a:t>
            </a:r>
          </a:p>
          <a:p>
            <a:r>
              <a:rPr lang="en-US" dirty="0"/>
              <a:t>He closes with a return to a personal admonition to worship God - </a:t>
            </a:r>
            <a:r>
              <a:rPr lang="en-US" dirty="0">
                <a:solidFill>
                  <a:srgbClr val="002060"/>
                </a:solidFill>
              </a:rPr>
              <a:t>v. 22</a:t>
            </a:r>
          </a:p>
        </p:txBody>
      </p:sp>
    </p:spTree>
    <p:extLst>
      <p:ext uri="{BB962C8B-B14F-4D97-AF65-F5344CB8AC3E}">
        <p14:creationId xmlns:p14="http://schemas.microsoft.com/office/powerpoint/2010/main" val="128369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103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We must remember all the blessings we have received from God. </a:t>
            </a:r>
          </a:p>
          <a:p>
            <a:r>
              <a:rPr lang="en-US" b="1" dirty="0"/>
              <a:t>We must remember the immeasurable greatness of God’s love and mercy shown to us. </a:t>
            </a:r>
          </a:p>
          <a:p>
            <a:r>
              <a:rPr lang="en-US" b="1" dirty="0"/>
              <a:t>These truths will move us to fear the Lord, keep His commandments, and worship Him. 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6298</TotalTime>
  <Words>305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Office Theme</vt:lpstr>
      <vt:lpstr>PowerPoint Presentation</vt:lpstr>
      <vt:lpstr>Finding Ourselves in the Psalms</vt:lpstr>
      <vt:lpstr>Forget Not All His Benefits - vs. 2-7</vt:lpstr>
      <vt:lpstr>God’s Unfailing Mercy - vs. 8-18</vt:lpstr>
      <vt:lpstr>God’s Unfailing Mercy - vs. 8-18</vt:lpstr>
      <vt:lpstr>A Call to Worship - vs. 1, 19-22</vt:lpstr>
      <vt:lpstr>Psalm 103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249</cp:revision>
  <dcterms:created xsi:type="dcterms:W3CDTF">2008-03-16T18:22:36Z</dcterms:created>
  <dcterms:modified xsi:type="dcterms:W3CDTF">2023-11-05T19:29:18Z</dcterms:modified>
</cp:coreProperties>
</file>