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4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5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5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4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4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5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9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5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642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9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90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12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22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6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7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7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2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1712-2E2D-4B87-9857-C5C7E3C3B36B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0676F8-BFB1-4B96-A184-62D09DE3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46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81D0B-7443-30B8-FA22-496AB6B77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785" y="1710267"/>
            <a:ext cx="5826719" cy="2340569"/>
          </a:xfrm>
        </p:spPr>
        <p:txBody>
          <a:bodyPr/>
          <a:lstStyle/>
          <a:p>
            <a:r>
              <a:rPr lang="en-US" sz="6600" b="1" dirty="0">
                <a:ln w="3175">
                  <a:solidFill>
                    <a:schemeClr val="tx1"/>
                  </a:solidFill>
                </a:ln>
                <a:latin typeface="+mn-lt"/>
              </a:rPr>
              <a:t>Christ and </a:t>
            </a:r>
            <a:br>
              <a:rPr lang="en-US" sz="6600" b="1" dirty="0">
                <a:ln w="3175">
                  <a:solidFill>
                    <a:schemeClr val="tx1"/>
                  </a:solidFill>
                </a:ln>
                <a:latin typeface="+mn-lt"/>
              </a:rPr>
            </a:br>
            <a:r>
              <a:rPr lang="en-US" sz="6600" b="1" dirty="0">
                <a:ln w="3175">
                  <a:solidFill>
                    <a:schemeClr val="tx1"/>
                  </a:solidFill>
                </a:ln>
                <a:latin typeface="+mn-lt"/>
              </a:rPr>
              <a:t>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59898-3EC0-990C-D79E-6274EC1D8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7445" y="4050834"/>
            <a:ext cx="4505059" cy="109689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Ephesians</a:t>
            </a:r>
          </a:p>
        </p:txBody>
      </p:sp>
    </p:spTree>
    <p:extLst>
      <p:ext uri="{BB962C8B-B14F-4D97-AF65-F5344CB8AC3E}">
        <p14:creationId xmlns:p14="http://schemas.microsoft.com/office/powerpoint/2010/main" val="41502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F9AE-C5CF-17F3-9A5E-2D0C2453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52945"/>
          </a:xfrm>
        </p:spPr>
        <p:txBody>
          <a:bodyPr>
            <a:normAutofit/>
          </a:bodyPr>
          <a:lstStyle/>
          <a:p>
            <a:r>
              <a:rPr lang="en-US" sz="4600" b="1" dirty="0">
                <a:ln w="3175">
                  <a:solidFill>
                    <a:schemeClr val="tx1"/>
                  </a:solidFill>
                </a:ln>
                <a:latin typeface="+mn-lt"/>
              </a:rPr>
              <a:t>Christ and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9C472-0207-BE06-86DF-3691B8D84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5" y="2160590"/>
            <a:ext cx="7232066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Head of the Body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Eph. 1:22-23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Foundation of the Building </a:t>
            </a:r>
            <a:r>
              <a:rPr lang="en-US" sz="3200" dirty="0"/>
              <a:t>- </a:t>
            </a:r>
            <a:br>
              <a:rPr lang="en-US" sz="3200" dirty="0"/>
            </a:br>
            <a:r>
              <a:rPr lang="en-US" sz="3200" dirty="0"/>
              <a:t>										</a:t>
            </a:r>
            <a:r>
              <a:rPr lang="en-US" sz="3200" dirty="0">
                <a:solidFill>
                  <a:srgbClr val="002060"/>
                </a:solidFill>
              </a:rPr>
              <a:t>Eph. 2:19-22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Husband of the Bride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Eph. 5:22-33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Savior of the Body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Eph. 5:23</a:t>
            </a:r>
          </a:p>
        </p:txBody>
      </p:sp>
    </p:spTree>
    <p:extLst>
      <p:ext uri="{BB962C8B-B14F-4D97-AF65-F5344CB8AC3E}">
        <p14:creationId xmlns:p14="http://schemas.microsoft.com/office/powerpoint/2010/main" val="40875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8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</vt:lpstr>
      <vt:lpstr>Wingdings 3</vt:lpstr>
      <vt:lpstr>4_Office Theme</vt:lpstr>
      <vt:lpstr>Facet</vt:lpstr>
      <vt:lpstr>PowerPoint Presentation</vt:lpstr>
      <vt:lpstr>Christ and  the Church</vt:lpstr>
      <vt:lpstr>Christ and the Church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51</cp:revision>
  <dcterms:created xsi:type="dcterms:W3CDTF">2008-03-16T18:22:36Z</dcterms:created>
  <dcterms:modified xsi:type="dcterms:W3CDTF">2023-10-29T19:14:59Z</dcterms:modified>
</cp:coreProperties>
</file>