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  <p:sldMasterId id="2147483864" r:id="rId2"/>
    <p:sldMasterId id="2147483876" r:id="rId3"/>
  </p:sldMasterIdLst>
  <p:notesMasterIdLst>
    <p:notesMasterId r:id="rId18"/>
  </p:notesMasterIdLst>
  <p:sldIdLst>
    <p:sldId id="680" r:id="rId4"/>
    <p:sldId id="681" r:id="rId5"/>
    <p:sldId id="280" r:id="rId6"/>
    <p:sldId id="303" r:id="rId7"/>
    <p:sldId id="302" r:id="rId8"/>
    <p:sldId id="281" r:id="rId9"/>
    <p:sldId id="304" r:id="rId10"/>
    <p:sldId id="306" r:id="rId11"/>
    <p:sldId id="282" r:id="rId12"/>
    <p:sldId id="307" r:id="rId13"/>
    <p:sldId id="308" r:id="rId14"/>
    <p:sldId id="309" r:id="rId15"/>
    <p:sldId id="279" r:id="rId16"/>
    <p:sldId id="6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86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293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5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96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02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92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0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11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40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94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8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7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20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3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9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05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557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692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286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804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44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62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6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800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8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08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12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4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6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2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3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2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4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29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7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5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01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Psalmist’s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The Lord will command His lovingkindness in the daytime,</a:t>
            </a:r>
          </a:p>
          <a:p>
            <a:pPr marL="0" indent="0">
              <a:buNone/>
            </a:pPr>
            <a:r>
              <a:rPr lang="en-US" sz="3200" b="1" dirty="0"/>
              <a:t>And in the night His song shall be with me — </a:t>
            </a:r>
          </a:p>
          <a:p>
            <a:pPr marL="0" indent="0">
              <a:buNone/>
            </a:pPr>
            <a:r>
              <a:rPr lang="en-US" sz="3200" b="1" dirty="0"/>
              <a:t>A prayer to the God of my life. </a:t>
            </a:r>
          </a:p>
          <a:p>
            <a:pPr marL="0" indent="0" algn="r">
              <a:buNone/>
            </a:pPr>
            <a:r>
              <a:rPr lang="en-US" sz="3200" b="1" dirty="0"/>
              <a:t>verse 8</a:t>
            </a:r>
          </a:p>
        </p:txBody>
      </p:sp>
    </p:spTree>
    <p:extLst>
      <p:ext uri="{BB962C8B-B14F-4D97-AF65-F5344CB8AC3E}">
        <p14:creationId xmlns:p14="http://schemas.microsoft.com/office/powerpoint/2010/main" val="61470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Psalmist’s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The Lord will command</a:t>
            </a:r>
            <a:r>
              <a:rPr lang="en-US" sz="3200" b="1" dirty="0">
                <a:highlight>
                  <a:srgbClr val="FFFF00"/>
                </a:highlight>
              </a:rPr>
              <a:t> His lovingkindness in the daytime</a:t>
            </a:r>
            <a:r>
              <a:rPr lang="en-US" sz="3200" b="1" dirty="0"/>
              <a:t>,</a:t>
            </a:r>
          </a:p>
          <a:p>
            <a:pPr marL="0" indent="0">
              <a:buNone/>
            </a:pPr>
            <a:r>
              <a:rPr lang="en-US" sz="3200" b="1" dirty="0"/>
              <a:t>And in the night His song shall be with me — </a:t>
            </a:r>
          </a:p>
          <a:p>
            <a:pPr marL="0" indent="0">
              <a:buNone/>
            </a:pPr>
            <a:r>
              <a:rPr lang="en-US" sz="3200" b="1" dirty="0"/>
              <a:t>A prayer to the God of my life. </a:t>
            </a:r>
          </a:p>
          <a:p>
            <a:pPr marL="0" indent="0" algn="r">
              <a:buNone/>
            </a:pPr>
            <a:r>
              <a:rPr lang="en-US" sz="3200" b="1" dirty="0"/>
              <a:t>verse 8</a:t>
            </a:r>
          </a:p>
        </p:txBody>
      </p:sp>
    </p:spTree>
    <p:extLst>
      <p:ext uri="{BB962C8B-B14F-4D97-AF65-F5344CB8AC3E}">
        <p14:creationId xmlns:p14="http://schemas.microsoft.com/office/powerpoint/2010/main" val="84224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Psalmist’s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The Lord will command His lovingkindness in the daytime,</a:t>
            </a:r>
          </a:p>
          <a:p>
            <a:pPr marL="0" indent="0">
              <a:buNone/>
            </a:pPr>
            <a:r>
              <a:rPr lang="en-US" sz="3200" b="1" dirty="0"/>
              <a:t>And</a:t>
            </a:r>
            <a:r>
              <a:rPr lang="en-US" sz="3200" b="1" dirty="0">
                <a:highlight>
                  <a:srgbClr val="FFFF00"/>
                </a:highlight>
              </a:rPr>
              <a:t> in the night His song shall be with me </a:t>
            </a:r>
            <a:r>
              <a:rPr lang="en-US" sz="3200" b="1" dirty="0"/>
              <a:t>— </a:t>
            </a:r>
          </a:p>
          <a:p>
            <a:pPr marL="0" indent="0">
              <a:buNone/>
            </a:pPr>
            <a:r>
              <a:rPr lang="en-US" sz="3200" b="1" dirty="0"/>
              <a:t>A prayer to the God of my life. </a:t>
            </a:r>
          </a:p>
          <a:p>
            <a:pPr marL="0" indent="0" algn="r">
              <a:buNone/>
            </a:pPr>
            <a:r>
              <a:rPr lang="en-US" sz="3200" b="1" dirty="0"/>
              <a:t>verse 8</a:t>
            </a:r>
          </a:p>
        </p:txBody>
      </p:sp>
    </p:spTree>
    <p:extLst>
      <p:ext uri="{BB962C8B-B14F-4D97-AF65-F5344CB8AC3E}">
        <p14:creationId xmlns:p14="http://schemas.microsoft.com/office/powerpoint/2010/main" val="224903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42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Maintain our longing and panting for God’s presence in our lives. </a:t>
            </a:r>
          </a:p>
          <a:p>
            <a:r>
              <a:rPr lang="en-US" b="1" dirty="0"/>
              <a:t>Don’t focus on ourselves to the point that we get lost in despair. </a:t>
            </a:r>
          </a:p>
          <a:p>
            <a:r>
              <a:rPr lang="en-US" b="1" dirty="0"/>
              <a:t>We can ask “why” – but we must remain anchored in our hope. </a:t>
            </a:r>
          </a:p>
          <a:p>
            <a:r>
              <a:rPr lang="en-US" b="1" dirty="0"/>
              <a:t>God will never forsake us – day or night. </a:t>
            </a:r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121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42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A Song of Despair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Psalmist’s Despair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 is separated from God - </a:t>
            </a:r>
            <a:r>
              <a:rPr 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vs. 2, 4</a:t>
            </a:r>
          </a:p>
          <a:p>
            <a:r>
              <a:rPr lang="en-US" sz="3200" b="1" dirty="0"/>
              <a:t>He appears to be forsaken by God - </a:t>
            </a:r>
            <a:r>
              <a:rPr 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v. 9</a:t>
            </a:r>
          </a:p>
          <a:p>
            <a:r>
              <a:rPr lang="en-US" sz="3200" b="1" dirty="0"/>
              <a:t>He is taunted by enemies - </a:t>
            </a:r>
            <a:r>
              <a:rPr 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vs. 3, 9-10</a:t>
            </a:r>
          </a:p>
        </p:txBody>
      </p:sp>
    </p:spTree>
    <p:extLst>
      <p:ext uri="{BB962C8B-B14F-4D97-AF65-F5344CB8AC3E}">
        <p14:creationId xmlns:p14="http://schemas.microsoft.com/office/powerpoint/2010/main" val="307886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42B01-961F-B9A1-DFE3-7AC55240F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45019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Expressions of His Despair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7232B-089F-735A-47B5-F640C055D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4538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A deer panting for water </a:t>
            </a:r>
            <a:r>
              <a:rPr lang="en-US" sz="3200" dirty="0"/>
              <a:t>- vs. 1-3</a:t>
            </a:r>
          </a:p>
          <a:p>
            <a:r>
              <a:rPr lang="en-US" sz="3200" b="1" dirty="0"/>
              <a:t>Soul poured out </a:t>
            </a:r>
            <a:r>
              <a:rPr lang="en-US" sz="3200" dirty="0"/>
              <a:t>- v. 4</a:t>
            </a:r>
          </a:p>
          <a:p>
            <a:r>
              <a:rPr lang="en-US" sz="3200" b="1" dirty="0"/>
              <a:t>Cast down and in turmoil </a:t>
            </a:r>
            <a:r>
              <a:rPr lang="en-US" sz="3200" dirty="0"/>
              <a:t>- vs. 5, 11</a:t>
            </a:r>
          </a:p>
          <a:p>
            <a:r>
              <a:rPr lang="en-US" sz="3200" b="1" dirty="0"/>
              <a:t>Drowning </a:t>
            </a:r>
            <a:r>
              <a:rPr lang="en-US" sz="3200" dirty="0"/>
              <a:t>- v. 7</a:t>
            </a:r>
          </a:p>
          <a:p>
            <a:r>
              <a:rPr lang="en-US" sz="3200" b="1" dirty="0"/>
              <a:t>Bones broken </a:t>
            </a:r>
            <a:r>
              <a:rPr lang="en-US" sz="3200" dirty="0"/>
              <a:t>- v. 10</a:t>
            </a:r>
          </a:p>
        </p:txBody>
      </p:sp>
      <p:pic>
        <p:nvPicPr>
          <p:cNvPr id="1026" name="Picture 2" descr="Deer Drinking Water Art for Sale - Fine Art America">
            <a:extLst>
              <a:ext uri="{FF2B5EF4-FFF2-40B4-BE49-F238E27FC236}">
                <a16:creationId xmlns:a16="http://schemas.microsoft.com/office/drawing/2014/main" id="{29150193-B1F1-EB0B-3C8B-8C7C275F21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5" y="4876800"/>
            <a:ext cx="2410692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quarius jug pouring water - Vector, Image">
            <a:extLst>
              <a:ext uri="{FF2B5EF4-FFF2-40B4-BE49-F238E27FC236}">
                <a16:creationId xmlns:a16="http://schemas.microsoft.com/office/drawing/2014/main" id="{3FFFDD7B-F719-745B-0C7D-1BDFF4E55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676" y="4876799"/>
            <a:ext cx="1981199" cy="198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4,800+ Drowning Illustrations, Royalty-Free Vector Graphics &amp; Clip Art -  iStock | Man drowning, Child drowning, Woman drowning">
            <a:extLst>
              <a:ext uri="{FF2B5EF4-FFF2-40B4-BE49-F238E27FC236}">
                <a16:creationId xmlns:a16="http://schemas.microsoft.com/office/drawing/2014/main" id="{00CA655C-B545-1822-DC0D-7E81E6873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770" y="4876799"/>
            <a:ext cx="3077399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940+ Broken Bone Xray Illustrations, Royalty-Free Vector Graphics &amp; Clip  Art - iStock | Cast, Ambulance, Trauma">
            <a:extLst>
              <a:ext uri="{FF2B5EF4-FFF2-40B4-BE49-F238E27FC236}">
                <a16:creationId xmlns:a16="http://schemas.microsoft.com/office/drawing/2014/main" id="{34E82C21-C779-A8FE-4D47-BFABE5C53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98" y="4876796"/>
            <a:ext cx="1981201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816447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Psalmist’s Despair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 is separated from God - </a:t>
            </a:r>
            <a:r>
              <a:rPr 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vs. 2, 4</a:t>
            </a:r>
          </a:p>
          <a:p>
            <a:r>
              <a:rPr lang="en-US" sz="3200" b="1" dirty="0"/>
              <a:t>He appears to be forsaken by God - </a:t>
            </a:r>
            <a:r>
              <a:rPr 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v. 9</a:t>
            </a:r>
          </a:p>
          <a:p>
            <a:r>
              <a:rPr lang="en-US" sz="3200" b="1" dirty="0"/>
              <a:t>He is taunted by enemies - </a:t>
            </a:r>
            <a:r>
              <a:rPr 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vs. 3, 9-10</a:t>
            </a:r>
          </a:p>
          <a:p>
            <a:r>
              <a:rPr lang="en-US" sz="3200" b="1" dirty="0"/>
              <a:t>He is focused on himself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065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527" y="235526"/>
            <a:ext cx="8645237" cy="63592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1 As the deer pants for the water brooks, so pants my soul for You, O God. </a:t>
            </a:r>
          </a:p>
          <a:p>
            <a:pPr marL="0" indent="0">
              <a:buNone/>
            </a:pPr>
            <a:r>
              <a:rPr lang="en-US" b="1" dirty="0"/>
              <a:t>2 My soul thirsts for God, for the living God. When shall I come and appear before God?  </a:t>
            </a:r>
          </a:p>
          <a:p>
            <a:pPr marL="0" indent="0">
              <a:buNone/>
            </a:pPr>
            <a:r>
              <a:rPr lang="en-US" b="1" dirty="0"/>
              <a:t>3 My tears have been my food day and night, while they continually say to me, "Where is your God?" </a:t>
            </a:r>
          </a:p>
          <a:p>
            <a:pPr marL="0" indent="0">
              <a:buNone/>
            </a:pPr>
            <a:r>
              <a:rPr lang="en-US" b="1" dirty="0"/>
              <a:t>4 When I remember these things, I pour out my soul within me. For I used to go with the multitude; I went with them to the house of God, with the voice of joy and praise, with a multitude that kept a pilgrim feast. </a:t>
            </a:r>
          </a:p>
          <a:p>
            <a:pPr marL="0" indent="0">
              <a:buNone/>
            </a:pPr>
            <a:r>
              <a:rPr lang="en-US" b="1" dirty="0"/>
              <a:t>5 Why are you cast down, O my soul? And why are you disquieted within me? Hope in God, for I shall yet praise Him for the help of His countenance.  </a:t>
            </a:r>
          </a:p>
          <a:p>
            <a:pPr marL="0" indent="0">
              <a:buNone/>
            </a:pPr>
            <a:r>
              <a:rPr lang="en-US" b="1" dirty="0"/>
              <a:t>6 O my God, my soul is cast down within me; therefore I will remember You from the land of the Jordan, and from the heights of Hermon, from the Hill Mizar. </a:t>
            </a:r>
          </a:p>
          <a:p>
            <a:pPr marL="0" indent="0">
              <a:buNone/>
            </a:pPr>
            <a:r>
              <a:rPr lang="en-US" b="1" dirty="0"/>
              <a:t>7 Deep calls unto deep at the noise of Your waterfalls; all Your waves and billows have gone over me. </a:t>
            </a:r>
          </a:p>
          <a:p>
            <a:pPr marL="0" indent="0">
              <a:buNone/>
            </a:pPr>
            <a:r>
              <a:rPr lang="en-US" b="1" dirty="0"/>
              <a:t>8 The Lord will command His lovingkindness in the daytime, and in the night His song shall be with me — a prayer to the God of my life. </a:t>
            </a:r>
          </a:p>
          <a:p>
            <a:pPr marL="0" indent="0">
              <a:buNone/>
            </a:pPr>
            <a:r>
              <a:rPr lang="en-US" b="1" dirty="0"/>
              <a:t>9 I will say to God my Rock, "Why have You forgotten me? Why do I go mourning because of the oppression of the enemy?" </a:t>
            </a:r>
          </a:p>
          <a:p>
            <a:pPr marL="0" indent="0">
              <a:buNone/>
            </a:pPr>
            <a:r>
              <a:rPr lang="en-US" b="1" dirty="0"/>
              <a:t>10 As with a breaking of my bones, my enemies reproach me, while they say to me all day long, "Where is your God?" </a:t>
            </a:r>
          </a:p>
          <a:p>
            <a:pPr marL="0" indent="0">
              <a:buNone/>
            </a:pPr>
            <a:r>
              <a:rPr lang="en-US" b="1" dirty="0"/>
              <a:t>11 Why are you cast down, O my soul? And why are you disquieted within me? Hope in God; for I shall yet praise Him, the help of my countenance and my God.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22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527" y="235526"/>
            <a:ext cx="8645237" cy="63592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1 As the deer pants for the water brooks, so pants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 for You, O God. </a:t>
            </a:r>
          </a:p>
          <a:p>
            <a:pPr marL="0" indent="0">
              <a:buNone/>
            </a:pPr>
            <a:r>
              <a:rPr lang="en-US" b="1" dirty="0"/>
              <a:t>2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 thirsts for God, for the living God. When shall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come and appear before God?  </a:t>
            </a:r>
          </a:p>
          <a:p>
            <a:pPr marL="0" indent="0">
              <a:buNone/>
            </a:pPr>
            <a:r>
              <a:rPr lang="en-US" b="1" dirty="0"/>
              <a:t>3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tears have been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food day and night, while they continually say to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, "Where is your God?" </a:t>
            </a:r>
          </a:p>
          <a:p>
            <a:pPr marL="0" indent="0">
              <a:buNone/>
            </a:pPr>
            <a:r>
              <a:rPr lang="en-US" b="1" dirty="0"/>
              <a:t>4 When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remember these things,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pour out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 within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. For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used to go with the multitude;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went with them to the house of God, with the voice of joy and praise, with a multitude that kept a pilgrim feast. </a:t>
            </a:r>
          </a:p>
          <a:p>
            <a:pPr marL="0" indent="0">
              <a:buNone/>
            </a:pPr>
            <a:r>
              <a:rPr lang="en-US" b="1" dirty="0"/>
              <a:t>5 Why are you cast down, O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soul? And why are you disquieted within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? Hope in God, for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shall yet praise Him for the help of His countenance.  </a:t>
            </a:r>
          </a:p>
          <a:p>
            <a:pPr marL="0" indent="0">
              <a:buNone/>
            </a:pPr>
            <a:r>
              <a:rPr lang="en-US" b="1" dirty="0"/>
              <a:t>6 O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God,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 is cast down within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; therefore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will remember You from the land of the Jordan, and from the heights of Hermon, from the Hill Mizar. </a:t>
            </a:r>
          </a:p>
          <a:p>
            <a:pPr marL="0" indent="0">
              <a:buNone/>
            </a:pPr>
            <a:r>
              <a:rPr lang="en-US" b="1" dirty="0"/>
              <a:t>7 Deep calls unto deep at the noise of Your waterfalls; all Your waves and billows have gone over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. </a:t>
            </a:r>
          </a:p>
          <a:p>
            <a:pPr marL="0" indent="0">
              <a:buNone/>
            </a:pPr>
            <a:r>
              <a:rPr lang="en-US" b="1" dirty="0"/>
              <a:t>8 The Lord will command His lovingkindness in the daytime, and in the night His song shall be with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 — a prayer to the God of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life. </a:t>
            </a:r>
          </a:p>
          <a:p>
            <a:pPr marL="0" indent="0">
              <a:buNone/>
            </a:pPr>
            <a:r>
              <a:rPr lang="en-US" b="1" dirty="0"/>
              <a:t>9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will say to God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Rock, "Why have You forgotten </a:t>
            </a:r>
            <a:r>
              <a:rPr lang="en-US" b="1" i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? Why do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go mourning because of the oppression of the enemy?" </a:t>
            </a:r>
          </a:p>
          <a:p>
            <a:pPr marL="0" indent="0">
              <a:buNone/>
            </a:pPr>
            <a:r>
              <a:rPr lang="en-US" b="1" dirty="0"/>
              <a:t>10 As with a breaking of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bones,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enemies reproach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, while they say to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 all day long, "Where is your God?" </a:t>
            </a:r>
          </a:p>
          <a:p>
            <a:pPr marL="0" indent="0">
              <a:buNone/>
            </a:pPr>
            <a:r>
              <a:rPr lang="en-US" b="1" dirty="0"/>
              <a:t>11 Why are you cast down, O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soul? And why are you disquieted within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? Hope in God; for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shall yet praise Him, the help of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countenance and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God.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704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527" y="235526"/>
            <a:ext cx="8645237" cy="63592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1 As the deer pants for the water brooks, so pants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 for You, O God. </a:t>
            </a:r>
          </a:p>
          <a:p>
            <a:pPr marL="0" indent="0">
              <a:buNone/>
            </a:pPr>
            <a:r>
              <a:rPr lang="en-US" b="1" dirty="0"/>
              <a:t>2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 thirsts for God, for the living God. When shall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come and appear before God?  </a:t>
            </a:r>
          </a:p>
          <a:p>
            <a:pPr marL="0" indent="0">
              <a:buNone/>
            </a:pPr>
            <a:r>
              <a:rPr lang="en-US" b="1" dirty="0"/>
              <a:t>3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tears have been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food day and night, while they continually say to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, "Where is your God?" </a:t>
            </a:r>
          </a:p>
          <a:p>
            <a:pPr marL="0" indent="0">
              <a:buNone/>
            </a:pPr>
            <a:r>
              <a:rPr lang="en-US" b="1" dirty="0"/>
              <a:t>4 When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remember these things,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pour out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 within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. For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used to go with the multitude;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went with them to the house of God, with the voice of joy and praise, with a multitude that kept a pilgrim feast. </a:t>
            </a:r>
          </a:p>
          <a:p>
            <a:pPr marL="0" indent="0">
              <a:buNone/>
            </a:pPr>
            <a:r>
              <a:rPr lang="en-US" b="1" dirty="0"/>
              <a:t>5 </a:t>
            </a:r>
            <a:r>
              <a:rPr lang="en-US" b="1" dirty="0">
                <a:highlight>
                  <a:srgbClr val="00FF00"/>
                </a:highlight>
              </a:rPr>
              <a:t>Why</a:t>
            </a:r>
            <a:r>
              <a:rPr lang="en-US" b="1" dirty="0"/>
              <a:t> are you cast down, O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soul? And </a:t>
            </a:r>
            <a:r>
              <a:rPr lang="en-US" b="1" dirty="0">
                <a:highlight>
                  <a:srgbClr val="00FF00"/>
                </a:highlight>
              </a:rPr>
              <a:t>why</a:t>
            </a:r>
            <a:r>
              <a:rPr lang="en-US" b="1" dirty="0"/>
              <a:t> are you disquieted within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? Hope in God, for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shall yet praise Him for the help of His countenance.  </a:t>
            </a:r>
          </a:p>
          <a:p>
            <a:pPr marL="0" indent="0">
              <a:buNone/>
            </a:pPr>
            <a:r>
              <a:rPr lang="en-US" b="1" dirty="0"/>
              <a:t>6 O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God,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 is cast down within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; therefore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will remember You from the land of the Jordan, and from the heights of Hermon, from the Hill Mizar. </a:t>
            </a:r>
          </a:p>
          <a:p>
            <a:pPr marL="0" indent="0">
              <a:buNone/>
            </a:pPr>
            <a:r>
              <a:rPr lang="en-US" b="1" dirty="0"/>
              <a:t>7 Deep calls unto deep at the noise of Your waterfalls; all Your waves and billows have gone over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. </a:t>
            </a:r>
          </a:p>
          <a:p>
            <a:pPr marL="0" indent="0">
              <a:buNone/>
            </a:pPr>
            <a:r>
              <a:rPr lang="en-US" b="1" dirty="0"/>
              <a:t>8 The Lord will command His lovingkindness in the daytime, and in the night His song shall be with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 — a prayer to the God of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life. </a:t>
            </a:r>
          </a:p>
          <a:p>
            <a:pPr marL="0" indent="0">
              <a:buNone/>
            </a:pPr>
            <a:r>
              <a:rPr lang="en-US" b="1" dirty="0"/>
              <a:t>9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will say to God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Rock, "</a:t>
            </a:r>
            <a:r>
              <a:rPr lang="en-US" b="1" dirty="0">
                <a:highlight>
                  <a:srgbClr val="00FF00"/>
                </a:highlight>
              </a:rPr>
              <a:t>Why</a:t>
            </a:r>
            <a:r>
              <a:rPr lang="en-US" b="1" dirty="0"/>
              <a:t> have You forgotten </a:t>
            </a:r>
            <a:r>
              <a:rPr lang="en-US" b="1" i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? </a:t>
            </a:r>
            <a:r>
              <a:rPr lang="en-US" b="1" dirty="0">
                <a:highlight>
                  <a:srgbClr val="00FF00"/>
                </a:highlight>
              </a:rPr>
              <a:t>Why</a:t>
            </a:r>
            <a:r>
              <a:rPr lang="en-US" b="1" dirty="0"/>
              <a:t> do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go mourning because of the oppression of the enemy?" </a:t>
            </a:r>
          </a:p>
          <a:p>
            <a:pPr marL="0" indent="0">
              <a:buNone/>
            </a:pPr>
            <a:r>
              <a:rPr lang="en-US" b="1" dirty="0"/>
              <a:t>10 As with a breaking of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bones,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enemies reproach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, while they say to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 all day long, "Where is your God?" </a:t>
            </a:r>
          </a:p>
          <a:p>
            <a:pPr marL="0" indent="0">
              <a:buNone/>
            </a:pPr>
            <a:r>
              <a:rPr lang="en-US" b="1" dirty="0"/>
              <a:t>11 </a:t>
            </a:r>
            <a:r>
              <a:rPr lang="en-US" b="1" dirty="0">
                <a:highlight>
                  <a:srgbClr val="00FF00"/>
                </a:highlight>
              </a:rPr>
              <a:t>Why</a:t>
            </a:r>
            <a:r>
              <a:rPr lang="en-US" b="1" dirty="0"/>
              <a:t> are you cast down, O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soul? And </a:t>
            </a:r>
            <a:r>
              <a:rPr lang="en-US" b="1" dirty="0">
                <a:highlight>
                  <a:srgbClr val="00FF00"/>
                </a:highlight>
              </a:rPr>
              <a:t>why</a:t>
            </a:r>
            <a:r>
              <a:rPr lang="en-US" b="1" dirty="0"/>
              <a:t> are you disquieted within </a:t>
            </a:r>
            <a:r>
              <a:rPr lang="en-US" b="1" dirty="0">
                <a:highlight>
                  <a:srgbClr val="FF0000"/>
                </a:highlight>
              </a:rPr>
              <a:t>me</a:t>
            </a:r>
            <a:r>
              <a:rPr lang="en-US" b="1" dirty="0"/>
              <a:t>? Hope in God; for</a:t>
            </a:r>
            <a:r>
              <a:rPr lang="en-US" b="1" dirty="0">
                <a:highlight>
                  <a:srgbClr val="FF0000"/>
                </a:highlight>
              </a:rPr>
              <a:t> I </a:t>
            </a:r>
            <a:r>
              <a:rPr lang="en-US" b="1" dirty="0"/>
              <a:t>shall yet praise Him, the help of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countenance and </a:t>
            </a:r>
            <a:r>
              <a:rPr lang="en-US" b="1" dirty="0">
                <a:highlight>
                  <a:srgbClr val="FF0000"/>
                </a:highlight>
              </a:rPr>
              <a:t>my</a:t>
            </a:r>
            <a:r>
              <a:rPr lang="en-US" b="1" dirty="0"/>
              <a:t> God.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179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Psalmist’s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Why are you cast down, O my soul?</a:t>
            </a:r>
          </a:p>
          <a:p>
            <a:pPr marL="0" indent="0">
              <a:buNone/>
            </a:pPr>
            <a:r>
              <a:rPr lang="en-US" sz="3200" b="1" dirty="0"/>
              <a:t>And why are you disquieted within me?</a:t>
            </a:r>
          </a:p>
          <a:p>
            <a:pPr marL="0" indent="0">
              <a:buNone/>
            </a:pPr>
            <a:r>
              <a:rPr lang="en-US" sz="3200" b="1" dirty="0"/>
              <a:t>Hope in God, for I shall yet praise Him</a:t>
            </a:r>
          </a:p>
          <a:p>
            <a:pPr marL="0" indent="0">
              <a:buNone/>
            </a:pPr>
            <a:r>
              <a:rPr lang="en-US" sz="3200" b="1" dirty="0"/>
              <a:t>For the help of His countenance.  </a:t>
            </a:r>
          </a:p>
          <a:p>
            <a:pPr marL="0" indent="0" algn="r">
              <a:buNone/>
            </a:pPr>
            <a:r>
              <a:rPr lang="en-US" sz="3200" b="1" dirty="0"/>
              <a:t>verse 5</a:t>
            </a:r>
          </a:p>
        </p:txBody>
      </p:sp>
    </p:spTree>
    <p:extLst>
      <p:ext uri="{BB962C8B-B14F-4D97-AF65-F5344CB8AC3E}">
        <p14:creationId xmlns:p14="http://schemas.microsoft.com/office/powerpoint/2010/main" val="145620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6297</TotalTime>
  <Words>1354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1_Office Theme</vt:lpstr>
      <vt:lpstr>2_Office Theme</vt:lpstr>
      <vt:lpstr>5_Office Theme</vt:lpstr>
      <vt:lpstr>PowerPoint Presentation</vt:lpstr>
      <vt:lpstr>Finding Ourselves in the Psalms</vt:lpstr>
      <vt:lpstr>The Psalmist’s Despair</vt:lpstr>
      <vt:lpstr>Expressions of His Despair</vt:lpstr>
      <vt:lpstr>The Psalmist’s Despair</vt:lpstr>
      <vt:lpstr>PowerPoint Presentation</vt:lpstr>
      <vt:lpstr>PowerPoint Presentation</vt:lpstr>
      <vt:lpstr>PowerPoint Presentation</vt:lpstr>
      <vt:lpstr>The Psalmist’s Hope</vt:lpstr>
      <vt:lpstr>The Psalmist’s Hope</vt:lpstr>
      <vt:lpstr>The Psalmist’s Hope</vt:lpstr>
      <vt:lpstr>The Psalmist’s Hope</vt:lpstr>
      <vt:lpstr>Psalm 42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246</cp:revision>
  <dcterms:created xsi:type="dcterms:W3CDTF">2008-03-16T18:22:36Z</dcterms:created>
  <dcterms:modified xsi:type="dcterms:W3CDTF">2023-10-15T17:00:49Z</dcterms:modified>
</cp:coreProperties>
</file>