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677" r:id="rId2"/>
    <p:sldId id="678" r:id="rId3"/>
    <p:sldId id="679" r:id="rId4"/>
    <p:sldId id="680" r:id="rId5"/>
    <p:sldId id="6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86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399E-37E4-4C9B-822F-E1CD0E0D7A42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0972-B7FC-439F-B436-393B9DB52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48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6F13-9042-4B36-9C97-0CD5E056AE3F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328E-AA64-4C65-B7E4-5876505FB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111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3D97-69A8-4BB2-9034-BCD747E21AF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B60A-B0EE-4F8B-ABE4-C349778F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89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490E-A8AF-48F6-906A-8BAE72512C52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1C70-AAD9-4EC7-B35B-DCF07133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4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DD7C-35AA-48D1-BD13-9CA4F63D6A40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6AEB-1B2D-4F3C-89EF-1EFC5A4C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10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7553-5102-43D9-B41B-03CF98BA3FE6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F003-25E4-4CCD-81E6-F3D9050C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7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E39D-34B0-4EE7-A831-2A671A3D2867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212E-D233-4D5C-BC8D-4410A253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950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047D-C85F-4BF3-A5CF-3B5F87A4843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14E0-9FDF-4C89-AFC4-882D2B48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78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F9B8-2E41-4676-BF7D-29498E92992C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75D4-C81C-4493-B666-5BA919E8D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046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D7EB-D113-482D-96D6-24219DD6D081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750F-D24B-443A-965F-F2B6CAB6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36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DF6F-42BB-417C-BB18-2A26B0EE3151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4678-1232-4678-9191-471DCAC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71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42C4-1F15-42CB-B67C-6C5C59384384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3646A1-00D3-45D1-BE56-CCC025BB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Other\Pictures\salt-n-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rtlCol="0">
            <a:no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defRPr/>
            </a:pPr>
            <a:r>
              <a:rPr lang="en-US" sz="3600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Isonorm" panose="00000400000000000000" pitchFamily="2" charset="0"/>
              </a:rPr>
              <a:t>“But you are a chosen race, a royal priesthood, a holy nation, a people for God’s own possession, so that you may proclaim the </a:t>
            </a:r>
            <a:r>
              <a:rPr lang="en-US" sz="3600" spc="-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Isonorm" panose="00000400000000000000" pitchFamily="2" charset="0"/>
              </a:rPr>
              <a:t>excellencies</a:t>
            </a:r>
            <a:r>
              <a:rPr lang="en-US" sz="3600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Isonorm" panose="00000400000000000000" pitchFamily="2" charset="0"/>
              </a:rPr>
              <a:t> of Him who has called you out of darkness into His marvelous light; for you once were not a people, but now      you are the people of God.” </a:t>
            </a:r>
            <a:r>
              <a:rPr lang="en-US" sz="3600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Isonorm" panose="00000400000000000000" pitchFamily="2" charset="0"/>
              </a:rPr>
              <a:t>(1 Peter 2:9-10)</a:t>
            </a:r>
          </a:p>
        </p:txBody>
      </p:sp>
      <p:pic>
        <p:nvPicPr>
          <p:cNvPr id="9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343400" cy="3473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Other\Pictures\salt-n-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50" y="1219200"/>
            <a:ext cx="5429250" cy="14700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10000"/>
              </a:lnSpc>
              <a:spcAft>
                <a:spcPts val="0"/>
              </a:spcAft>
              <a:defRPr/>
            </a:pPr>
            <a:r>
              <a:rPr lang="en-US" sz="9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An Influential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5105400"/>
            <a:ext cx="3733800" cy="1676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Matthew 5:13-16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55575"/>
            <a:ext cx="28416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Other\Pictures\salt-n-ligh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 rtlCol="0">
            <a:noAutofit/>
          </a:bodyPr>
          <a:lstStyle/>
          <a:p>
            <a:pPr marL="685800" indent="-91440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en-US" sz="7000" dirty="0">
                <a:solidFill>
                  <a:srgbClr val="EBF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The Power of Influence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819400"/>
            <a:ext cx="3048000" cy="13716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SzPct val="75000"/>
              <a:buFont typeface="Arial" charset="0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Conscious Influence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85800" marR="0" lvl="0" indent="-914400" algn="ctr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 startAt="2"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EBF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The Power of Our Own Influence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486400" y="2819400"/>
            <a:ext cx="3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Unconscious Influence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2819400"/>
            <a:ext cx="6858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0" y="4267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85800" marR="0" lvl="0" indent="-91440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+mj-lt"/>
              <a:buAutoNum type="arabicPeriod" startAt="3"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EBF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Building Our Influence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-19050" y="5257800"/>
            <a:ext cx="3067050" cy="1371600"/>
          </a:xfrm>
          <a:prstGeom prst="rect">
            <a:avLst/>
          </a:prstGeom>
          <a:solidFill>
            <a:srgbClr val="EBFD03">
              <a:alpha val="60000"/>
            </a:srgb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Cheerful Christianity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3048000" y="5257800"/>
            <a:ext cx="3352800" cy="1371600"/>
          </a:xfrm>
          <a:prstGeom prst="rect">
            <a:avLst/>
          </a:prstGeom>
          <a:solidFill>
            <a:srgbClr val="EBFD03">
              <a:alpha val="60000"/>
            </a:srgb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Consecrated to the Lord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6400800" y="5257800"/>
            <a:ext cx="2743200" cy="1371600"/>
          </a:xfrm>
          <a:prstGeom prst="rect">
            <a:avLst/>
          </a:prstGeom>
          <a:solidFill>
            <a:srgbClr val="EBFD03">
              <a:alpha val="60000"/>
            </a:srgb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Confident Living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6800" y="2819400"/>
            <a:ext cx="6858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build="p"/>
      <p:bldP spid="12" grpId="0"/>
      <p:bldP spid="13" grpId="0" build="p" animBg="1"/>
      <p:bldP spid="14" grpId="0" build="p" animBg="1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96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 Condensed Extra Bold</vt:lpstr>
      <vt:lpstr>1_Office Theme</vt:lpstr>
      <vt:lpstr>PowerPoint Presentation</vt:lpstr>
      <vt:lpstr>PowerPoint Presentation</vt:lpstr>
      <vt:lpstr>An Influential People</vt:lpstr>
      <vt:lpstr>The Power of Influence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247</cp:revision>
  <dcterms:created xsi:type="dcterms:W3CDTF">2008-03-16T18:22:36Z</dcterms:created>
  <dcterms:modified xsi:type="dcterms:W3CDTF">2023-10-08T20:46:22Z</dcterms:modified>
</cp:coreProperties>
</file>