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23"/>
  </p:notesMasterIdLst>
  <p:sldIdLst>
    <p:sldId id="736" r:id="rId3"/>
    <p:sldId id="737" r:id="rId4"/>
    <p:sldId id="738" r:id="rId5"/>
    <p:sldId id="739" r:id="rId6"/>
    <p:sldId id="740" r:id="rId7"/>
    <p:sldId id="741" r:id="rId8"/>
    <p:sldId id="742" r:id="rId9"/>
    <p:sldId id="743" r:id="rId10"/>
    <p:sldId id="744" r:id="rId11"/>
    <p:sldId id="745" r:id="rId12"/>
    <p:sldId id="746" r:id="rId13"/>
    <p:sldId id="747" r:id="rId14"/>
    <p:sldId id="748" r:id="rId15"/>
    <p:sldId id="749" r:id="rId16"/>
    <p:sldId id="750" r:id="rId17"/>
    <p:sldId id="751" r:id="rId18"/>
    <p:sldId id="752" r:id="rId19"/>
    <p:sldId id="753" r:id="rId20"/>
    <p:sldId id="754" r:id="rId21"/>
    <p:sldId id="75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8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8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6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9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48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48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0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74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1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84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8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2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5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9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BDC5-D8F6-469F-BBD8-90B7571C9C2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A9AA-4886-418E-8864-453DEA6F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29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Work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32CA-0FD0-38CF-3540-7A5863E2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Examples for the Members</a:t>
            </a:r>
          </a:p>
          <a:p>
            <a:r>
              <a:rPr lang="en-US" b="1" dirty="0"/>
              <a:t>Examine Themselves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74F96A-5599-A753-A5B0-FEDE3AD6B6CB}"/>
              </a:ext>
            </a:extLst>
          </p:cNvPr>
          <p:cNvSpPr/>
          <p:nvPr/>
        </p:nvSpPr>
        <p:spPr>
          <a:xfrm>
            <a:off x="628651" y="4122994"/>
            <a:ext cx="7781058" cy="256949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FC872-0669-FDD2-A64A-2A4FEA1EC34D}"/>
              </a:ext>
            </a:extLst>
          </p:cNvPr>
          <p:cNvSpPr txBox="1"/>
          <p:nvPr/>
        </p:nvSpPr>
        <p:spPr>
          <a:xfrm>
            <a:off x="976745" y="4281048"/>
            <a:ext cx="71905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heed to yourselves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to all the flock, among which the Holy Spirit has made you overseers, to shepherd the church of God which He purchased with His own blood.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10387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Work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32CA-0FD0-38CF-3540-7A5863E2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Examples for the Members</a:t>
            </a:r>
          </a:p>
          <a:p>
            <a:r>
              <a:rPr lang="en-US" b="1" dirty="0"/>
              <a:t>Examine Themselves </a:t>
            </a:r>
          </a:p>
          <a:p>
            <a:r>
              <a:rPr lang="en-US" b="1" dirty="0"/>
              <a:t>Oversee the Church - 1 Thess. 5:12; Heb. 13:17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74F96A-5599-A753-A5B0-FEDE3AD6B6CB}"/>
              </a:ext>
            </a:extLst>
          </p:cNvPr>
          <p:cNvSpPr/>
          <p:nvPr/>
        </p:nvSpPr>
        <p:spPr>
          <a:xfrm>
            <a:off x="628651" y="4122994"/>
            <a:ext cx="7781058" cy="256949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FC872-0669-FDD2-A64A-2A4FEA1EC34D}"/>
              </a:ext>
            </a:extLst>
          </p:cNvPr>
          <p:cNvSpPr txBox="1"/>
          <p:nvPr/>
        </p:nvSpPr>
        <p:spPr>
          <a:xfrm>
            <a:off x="976745" y="4281048"/>
            <a:ext cx="71905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 take heed to yourselves and to all the flock, among which the Holy Spirit has made you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overseers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to shepherd the church of God which He purchased with His own blood.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78914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Work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32CA-0FD0-38CF-3540-7A5863E2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Examples for the Members</a:t>
            </a:r>
          </a:p>
          <a:p>
            <a:r>
              <a:rPr lang="en-US" b="1" dirty="0"/>
              <a:t>Examine Themselves </a:t>
            </a:r>
          </a:p>
          <a:p>
            <a:r>
              <a:rPr lang="en-US" b="1" dirty="0"/>
              <a:t>Oversee the Church - 1 Thess. 5:12; Heb. 13:17</a:t>
            </a:r>
          </a:p>
          <a:p>
            <a:r>
              <a:rPr lang="en-US" b="1" dirty="0"/>
              <a:t>Shepherd the Church - Heb. 13:17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74F96A-5599-A753-A5B0-FEDE3AD6B6CB}"/>
              </a:ext>
            </a:extLst>
          </p:cNvPr>
          <p:cNvSpPr/>
          <p:nvPr/>
        </p:nvSpPr>
        <p:spPr>
          <a:xfrm>
            <a:off x="628651" y="4122994"/>
            <a:ext cx="7781058" cy="256949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FC872-0669-FDD2-A64A-2A4FEA1EC34D}"/>
              </a:ext>
            </a:extLst>
          </p:cNvPr>
          <p:cNvSpPr txBox="1"/>
          <p:nvPr/>
        </p:nvSpPr>
        <p:spPr>
          <a:xfrm>
            <a:off x="976745" y="4281048"/>
            <a:ext cx="71905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 take heed to yourselves and to all the flock, among which the Holy Spirit has made you overseers, to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shepherd the church of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which He purchased with His own blood.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133202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872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Knollwood’s Elders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CF502A-39A9-7F16-3975-E4DE7867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610-4AB5-FC13-907C-6648C75E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4335-04AF-0A35-C248-9757BA2F9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DIAKONOS</a:t>
            </a:r>
          </a:p>
          <a:p>
            <a:r>
              <a:rPr lang="en-US" b="1" dirty="0"/>
              <a:t>“a servant” </a:t>
            </a:r>
          </a:p>
          <a:p>
            <a:r>
              <a:rPr lang="en-US" b="1" dirty="0"/>
              <a:t>“one who executes the commands of another” </a:t>
            </a:r>
          </a:p>
          <a:p>
            <a:endParaRPr lang="en-US" sz="800" b="1" dirty="0"/>
          </a:p>
          <a:p>
            <a:r>
              <a:rPr lang="en-US" b="1" dirty="0"/>
              <a:t>Acts 6:1-4</a:t>
            </a:r>
          </a:p>
          <a:p>
            <a:r>
              <a:rPr lang="en-US" b="1" dirty="0"/>
              <a:t>Deacons relieve the elders by taking care of the physical needs of the church. </a:t>
            </a:r>
          </a:p>
          <a:p>
            <a:r>
              <a:rPr lang="en-US" b="1" dirty="0"/>
              <a:t>Qualifications: 1 Timothy 3:8-13</a:t>
            </a:r>
          </a:p>
        </p:txBody>
      </p:sp>
    </p:spTree>
    <p:extLst>
      <p:ext uri="{BB962C8B-B14F-4D97-AF65-F5344CB8AC3E}">
        <p14:creationId xmlns:p14="http://schemas.microsoft.com/office/powerpoint/2010/main" val="98528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610-4AB5-FC13-907C-6648C75E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Deacons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E7D416-269D-0B53-26BA-00D734727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610-4AB5-FC13-907C-6648C75E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11297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610-4AB5-FC13-907C-6648C75E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4335-04AF-0A35-C248-9757BA2F9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But we request of you, brethren, that you </a:t>
            </a:r>
            <a:r>
              <a:rPr lang="en-US" b="1" dirty="0">
                <a:highlight>
                  <a:srgbClr val="FFFF00"/>
                </a:highlight>
              </a:rPr>
              <a:t>appreciate</a:t>
            </a:r>
            <a:r>
              <a:rPr lang="en-US" b="1" dirty="0"/>
              <a:t> those who diligently labor among you, and have charge over you in the Lord and give you instruction, </a:t>
            </a:r>
          </a:p>
          <a:p>
            <a:pPr marL="0" indent="0">
              <a:buNone/>
            </a:pPr>
            <a:r>
              <a:rPr lang="en-US" b="1" dirty="0"/>
              <a:t>   and that you </a:t>
            </a:r>
            <a:r>
              <a:rPr lang="en-US" b="1" dirty="0">
                <a:highlight>
                  <a:srgbClr val="FFFF00"/>
                </a:highlight>
              </a:rPr>
              <a:t>esteem them very highly in love </a:t>
            </a:r>
            <a:r>
              <a:rPr lang="en-US" b="1" dirty="0"/>
              <a:t>because of their work. Live in peace with one another.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Thessalonians 5:12-13, NASU</a:t>
            </a:r>
          </a:p>
        </p:txBody>
      </p:sp>
    </p:spTree>
    <p:extLst>
      <p:ext uri="{BB962C8B-B14F-4D97-AF65-F5344CB8AC3E}">
        <p14:creationId xmlns:p14="http://schemas.microsoft.com/office/powerpoint/2010/main" val="315717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610-4AB5-FC13-907C-6648C75E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4335-04AF-0A35-C248-9757BA2F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2981"/>
            <a:ext cx="7886700" cy="379398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Obey</a:t>
            </a:r>
            <a:r>
              <a:rPr lang="en-US" b="1" dirty="0"/>
              <a:t> those who rule over you, and </a:t>
            </a:r>
            <a:r>
              <a:rPr lang="en-US" b="1" dirty="0">
                <a:highlight>
                  <a:srgbClr val="FFFF00"/>
                </a:highlight>
              </a:rPr>
              <a:t>be submissive</a:t>
            </a:r>
            <a:r>
              <a:rPr lang="en-US" b="1" dirty="0"/>
              <a:t>, for they watch out for your souls, as those who must give account. Let them do so with joy and not with grief, for that would be unprofitable for you.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Hebrews 13:17</a:t>
            </a:r>
          </a:p>
        </p:txBody>
      </p:sp>
    </p:spTree>
    <p:extLst>
      <p:ext uri="{BB962C8B-B14F-4D97-AF65-F5344CB8AC3E}">
        <p14:creationId xmlns:p14="http://schemas.microsoft.com/office/powerpoint/2010/main" val="89781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BAFC6-9AC4-8B37-03C7-B241D60B6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27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Paul and Timothy, bondservants of Jesus Christ,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To all the saints in Christ Jesus who are in Philippi, </a:t>
            </a:r>
          </a:p>
          <a:p>
            <a:pPr marL="0" indent="0">
              <a:buNone/>
            </a:pPr>
            <a:r>
              <a:rPr lang="en-US" b="1" dirty="0"/>
              <a:t>with the bishops and deacons.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Philippians 1:1</a:t>
            </a:r>
          </a:p>
        </p:txBody>
      </p:sp>
      <p:pic>
        <p:nvPicPr>
          <p:cNvPr id="1028" name="Picture 4" descr="30+ Open Bible The Book Of Jeremiah Stock Photos, Pictures &amp; Royalty-Free  Images - iStock">
            <a:extLst>
              <a:ext uri="{FF2B5EF4-FFF2-40B4-BE49-F238E27FC236}">
                <a16:creationId xmlns:a16="http://schemas.microsoft.com/office/drawing/2014/main" id="{62977761-884C-1A3A-E5F6-F56A6671A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509" y="3557940"/>
            <a:ext cx="3884468" cy="258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4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] Blueprint Background s | Wallpapers.com">
            <a:extLst>
              <a:ext uri="{FF2B5EF4-FFF2-40B4-BE49-F238E27FC236}">
                <a16:creationId xmlns:a16="http://schemas.microsoft.com/office/drawing/2014/main" id="{83F3D11C-864A-4C9F-5531-A49090CB86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1"/>
          <a:stretch/>
        </p:blipFill>
        <p:spPr bwMode="auto">
          <a:xfrm>
            <a:off x="41565" y="685800"/>
            <a:ext cx="904701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4543CE-6012-4CA6-24DB-3CF652785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God’s Pattern for the Local Church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045A29E-4769-7775-16BA-8B26AF431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06" y="3733365"/>
            <a:ext cx="5578187" cy="243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6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90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75F3-4CF5-2964-DD5F-5905408A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BAFC6-9AC4-8B37-03C7-B241D60B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Now I plead with you, brethren, by the name of our Lord Jesus Christ, that </a:t>
            </a:r>
            <a:r>
              <a:rPr lang="en-US" b="1" dirty="0">
                <a:highlight>
                  <a:srgbClr val="FFFF00"/>
                </a:highlight>
              </a:rPr>
              <a:t>you all speak the same thing</a:t>
            </a:r>
            <a:r>
              <a:rPr lang="en-US" b="1" dirty="0"/>
              <a:t>, and that there be </a:t>
            </a:r>
            <a:r>
              <a:rPr lang="en-US" b="1" dirty="0">
                <a:highlight>
                  <a:srgbClr val="FFFF00"/>
                </a:highlight>
              </a:rPr>
              <a:t>no divisions among you</a:t>
            </a:r>
            <a:r>
              <a:rPr lang="en-US" b="1" dirty="0"/>
              <a:t>, but that you be </a:t>
            </a:r>
            <a:r>
              <a:rPr lang="en-US" b="1" dirty="0">
                <a:highlight>
                  <a:srgbClr val="FFFF00"/>
                </a:highlight>
              </a:rPr>
              <a:t>perfectly joined together </a:t>
            </a:r>
            <a:r>
              <a:rPr lang="en-US" b="1" dirty="0"/>
              <a:t>in the </a:t>
            </a:r>
            <a:r>
              <a:rPr lang="en-US" b="1" dirty="0">
                <a:highlight>
                  <a:srgbClr val="FFFF00"/>
                </a:highlight>
              </a:rPr>
              <a:t>same mind </a:t>
            </a:r>
            <a:r>
              <a:rPr lang="en-US" b="1" dirty="0"/>
              <a:t>and in the </a:t>
            </a:r>
            <a:r>
              <a:rPr lang="en-US" b="1" dirty="0">
                <a:highlight>
                  <a:srgbClr val="FFFF00"/>
                </a:highlight>
              </a:rPr>
              <a:t>same judgment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Corinthians 1:10</a:t>
            </a:r>
          </a:p>
        </p:txBody>
      </p:sp>
    </p:spTree>
    <p:extLst>
      <p:ext uri="{BB962C8B-B14F-4D97-AF65-F5344CB8AC3E}">
        <p14:creationId xmlns:p14="http://schemas.microsoft.com/office/powerpoint/2010/main" val="39524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75F3-4CF5-2964-DD5F-5905408A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BAFC6-9AC4-8B37-03C7-B241D60B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Paul and Timothy, bondservants of Jesus Christ,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To all the saints in Christ Jesus who are in Philippi, </a:t>
            </a:r>
          </a:p>
          <a:p>
            <a:pPr marL="0" indent="0">
              <a:buNone/>
            </a:pPr>
            <a:r>
              <a:rPr lang="en-US" b="1" dirty="0"/>
              <a:t>with the bishops and deacons.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Philippians 1:1</a:t>
            </a:r>
          </a:p>
        </p:txBody>
      </p:sp>
    </p:spTree>
    <p:extLst>
      <p:ext uri="{BB962C8B-B14F-4D97-AF65-F5344CB8AC3E}">
        <p14:creationId xmlns:p14="http://schemas.microsoft.com/office/powerpoint/2010/main" val="23712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75F3-4CF5-2964-DD5F-5905408A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BAFC6-9AC4-8B37-03C7-B241D60B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Paul and Timothy, bondservants of Jesus Christ,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To all the saints in Christ Jesus who are in Philippi, </a:t>
            </a:r>
          </a:p>
          <a:p>
            <a:pPr marL="0" indent="0">
              <a:buNone/>
            </a:pPr>
            <a:r>
              <a:rPr lang="en-US" b="1" dirty="0"/>
              <a:t>with the </a:t>
            </a:r>
            <a:r>
              <a:rPr lang="en-US" b="1" dirty="0">
                <a:highlight>
                  <a:srgbClr val="FFFF00"/>
                </a:highlight>
              </a:rPr>
              <a:t>bishops</a:t>
            </a:r>
            <a:r>
              <a:rPr lang="en-US" b="1" dirty="0"/>
              <a:t> and </a:t>
            </a:r>
            <a:r>
              <a:rPr lang="en-US" b="1" dirty="0">
                <a:highlight>
                  <a:srgbClr val="FFFF00"/>
                </a:highlight>
              </a:rPr>
              <a:t>deacons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Philippians 1:1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5AE4FB-2860-356E-891B-DDF9EA7CCDE5}"/>
              </a:ext>
            </a:extLst>
          </p:cNvPr>
          <p:cNvSpPr/>
          <p:nvPr/>
        </p:nvSpPr>
        <p:spPr>
          <a:xfrm>
            <a:off x="872836" y="2507673"/>
            <a:ext cx="2286000" cy="5818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85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3601-B1CC-5D15-9371-1E0F6652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Who are these “bishops”?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92C-1668-B5D5-D0D8-80AC47D7F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EPISKOPOS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Bishop, Overseer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POIMEN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Shepherd, Pastor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PRESBUTEROS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Elder, Presbyter</a:t>
            </a:r>
          </a:p>
        </p:txBody>
      </p:sp>
    </p:spTree>
    <p:extLst>
      <p:ext uri="{BB962C8B-B14F-4D97-AF65-F5344CB8AC3E}">
        <p14:creationId xmlns:p14="http://schemas.microsoft.com/office/powerpoint/2010/main" val="41589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3601-B1CC-5D15-9371-1E0F6652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Who are these “bishops”?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92C-1668-B5D5-D0D8-80AC47D7F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EPISKOPOS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Bishop, Overseer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POIMEN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Shepherd, Pastor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PRESBUTEROS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Elder, Presbyter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5344B2-7010-9219-AC8C-959E4BCC87FE}"/>
              </a:ext>
            </a:extLst>
          </p:cNvPr>
          <p:cNvSpPr/>
          <p:nvPr/>
        </p:nvSpPr>
        <p:spPr>
          <a:xfrm>
            <a:off x="4461163" y="1825625"/>
            <a:ext cx="3948545" cy="435133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3BE96-7B5B-595A-9BD6-843D9272DB3D}"/>
              </a:ext>
            </a:extLst>
          </p:cNvPr>
          <p:cNvSpPr txBox="1"/>
          <p:nvPr/>
        </p:nvSpPr>
        <p:spPr>
          <a:xfrm>
            <a:off x="4682837" y="2244434"/>
            <a:ext cx="34774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meet qualifications to serve as elders.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 1 Timothy 3:1-7 	  	   	   Titus 1:6-9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be a plurality of elders. </a:t>
            </a:r>
          </a:p>
        </p:txBody>
      </p:sp>
    </p:spTree>
    <p:extLst>
      <p:ext uri="{BB962C8B-B14F-4D97-AF65-F5344CB8AC3E}">
        <p14:creationId xmlns:p14="http://schemas.microsoft.com/office/powerpoint/2010/main" val="255913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Work of Elders</a:t>
            </a:r>
          </a:p>
        </p:txBody>
      </p:sp>
    </p:spTree>
    <p:extLst>
      <p:ext uri="{BB962C8B-B14F-4D97-AF65-F5344CB8AC3E}">
        <p14:creationId xmlns:p14="http://schemas.microsoft.com/office/powerpoint/2010/main" val="27436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3C4A-03A0-630A-8CAF-0984241A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Work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32CA-0FD0-38CF-3540-7A5863E2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Examples for the Members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74F96A-5599-A753-A5B0-FEDE3AD6B6CB}"/>
              </a:ext>
            </a:extLst>
          </p:cNvPr>
          <p:cNvSpPr/>
          <p:nvPr/>
        </p:nvSpPr>
        <p:spPr>
          <a:xfrm>
            <a:off x="628650" y="3117266"/>
            <a:ext cx="7781058" cy="20871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FC872-0669-FDD2-A64A-2A4FEA1EC34D}"/>
              </a:ext>
            </a:extLst>
          </p:cNvPr>
          <p:cNvSpPr txBox="1"/>
          <p:nvPr/>
        </p:nvSpPr>
        <p:spPr>
          <a:xfrm>
            <a:off x="969817" y="3325089"/>
            <a:ext cx="71905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 as being lords over those entrusted to you, but being examples to the flock.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5:3</a:t>
            </a:r>
          </a:p>
        </p:txBody>
      </p:sp>
    </p:spTree>
    <p:extLst>
      <p:ext uri="{BB962C8B-B14F-4D97-AF65-F5344CB8AC3E}">
        <p14:creationId xmlns:p14="http://schemas.microsoft.com/office/powerpoint/2010/main" val="27930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568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Impact</vt:lpstr>
      <vt:lpstr>4_Office Theme</vt:lpstr>
      <vt:lpstr>5_Office Theme</vt:lpstr>
      <vt:lpstr>PowerPoint Presentation</vt:lpstr>
      <vt:lpstr>God’s Pattern for the Local Church</vt:lpstr>
      <vt:lpstr>PowerPoint Presentation</vt:lpstr>
      <vt:lpstr>PowerPoint Presentation</vt:lpstr>
      <vt:lpstr>PowerPoint Presentation</vt:lpstr>
      <vt:lpstr>Who are these “bishops”?</vt:lpstr>
      <vt:lpstr>Who are these “bishops”?</vt:lpstr>
      <vt:lpstr>The Work of Elders</vt:lpstr>
      <vt:lpstr>The Work of Elders</vt:lpstr>
      <vt:lpstr>The Work of Elders</vt:lpstr>
      <vt:lpstr>The Work of Elders</vt:lpstr>
      <vt:lpstr>The Work of Elders</vt:lpstr>
      <vt:lpstr>Knollwood’s Elders</vt:lpstr>
      <vt:lpstr>Deacons</vt:lpstr>
      <vt:lpstr>Deacons</vt:lpstr>
      <vt:lpstr>Members</vt:lpstr>
      <vt:lpstr>Members</vt:lpstr>
      <vt:lpstr>Members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47</cp:revision>
  <dcterms:created xsi:type="dcterms:W3CDTF">2008-03-16T18:22:36Z</dcterms:created>
  <dcterms:modified xsi:type="dcterms:W3CDTF">2023-09-25T23:54:32Z</dcterms:modified>
</cp:coreProperties>
</file>