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Lst>
  <p:notesMasterIdLst>
    <p:notesMasterId r:id="rId21"/>
  </p:notesMasterIdLst>
  <p:sldIdLst>
    <p:sldId id="259" r:id="rId3"/>
    <p:sldId id="264" r:id="rId4"/>
    <p:sldId id="265" r:id="rId5"/>
    <p:sldId id="268" r:id="rId6"/>
    <p:sldId id="736" r:id="rId7"/>
    <p:sldId id="737" r:id="rId8"/>
    <p:sldId id="738" r:id="rId9"/>
    <p:sldId id="739" r:id="rId10"/>
    <p:sldId id="740" r:id="rId11"/>
    <p:sldId id="741" r:id="rId12"/>
    <p:sldId id="742" r:id="rId13"/>
    <p:sldId id="743" r:id="rId14"/>
    <p:sldId id="744" r:id="rId15"/>
    <p:sldId id="745" r:id="rId16"/>
    <p:sldId id="746" r:id="rId17"/>
    <p:sldId id="747" r:id="rId18"/>
    <p:sldId id="266" r:id="rId19"/>
    <p:sldId id="26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9" d="100"/>
          <a:sy n="49" d="100"/>
        </p:scale>
        <p:origin x="53" y="5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9043DC-CDB3-43CA-A4EA-4F01A2656182}"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355506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043DC-CDB3-43CA-A4EA-4F01A2656182}"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102657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043DC-CDB3-43CA-A4EA-4F01A2656182}"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158495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D6D17D-46D4-4E64-B428-443D72797DD7}"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321806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D6D17D-46D4-4E64-B428-443D72797DD7}"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3038423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D6D17D-46D4-4E64-B428-443D72797DD7}"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1784461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D6D17D-46D4-4E64-B428-443D72797DD7}"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2520210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D6D17D-46D4-4E64-B428-443D72797DD7}" type="datetimeFigureOut">
              <a:rPr lang="en-US" smtClean="0"/>
              <a:t>9/17/2023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3856700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D6D17D-46D4-4E64-B428-443D72797DD7}" type="datetimeFigureOut">
              <a:rPr lang="en-US" smtClean="0"/>
              <a:t>9/17/2023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2129493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6D17D-46D4-4E64-B428-443D72797DD7}" type="datetimeFigureOut">
              <a:rPr lang="en-US" smtClean="0"/>
              <a:t>9/17/2023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698758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6D17D-46D4-4E64-B428-443D72797DD7}"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147796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043DC-CDB3-43CA-A4EA-4F01A2656182}"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26062741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6D17D-46D4-4E64-B428-443D72797DD7}"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1617498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D6D17D-46D4-4E64-B428-443D72797DD7}"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255799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D6D17D-46D4-4E64-B428-443D72797DD7}"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12ED9-2DFB-463D-9441-F30CEE0CF992}" type="slidenum">
              <a:rPr lang="en-US" smtClean="0"/>
              <a:t>‹#›</a:t>
            </a:fld>
            <a:endParaRPr lang="en-US"/>
          </a:p>
        </p:txBody>
      </p:sp>
    </p:spTree>
    <p:extLst>
      <p:ext uri="{BB962C8B-B14F-4D97-AF65-F5344CB8AC3E}">
        <p14:creationId xmlns:p14="http://schemas.microsoft.com/office/powerpoint/2010/main" val="114380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043DC-CDB3-43CA-A4EA-4F01A2656182}" type="datetimeFigureOut">
              <a:rPr lang="en-US" smtClean="0"/>
              <a:t>9/17/2023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975808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9043DC-CDB3-43CA-A4EA-4F01A2656182}"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161373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9043DC-CDB3-43CA-A4EA-4F01A2656182}" type="datetimeFigureOut">
              <a:rPr lang="en-US" smtClean="0"/>
              <a:t>9/17/2023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143800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9043DC-CDB3-43CA-A4EA-4F01A2656182}" type="datetimeFigureOut">
              <a:rPr lang="en-US" smtClean="0"/>
              <a:t>9/17/2023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126687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043DC-CDB3-43CA-A4EA-4F01A2656182}" type="datetimeFigureOut">
              <a:rPr lang="en-US" smtClean="0"/>
              <a:t>9/17/2023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318593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9043DC-CDB3-43CA-A4EA-4F01A2656182}"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3016088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9043DC-CDB3-43CA-A4EA-4F01A2656182}" type="datetimeFigureOut">
              <a:rPr lang="en-US" smtClean="0"/>
              <a:t>9/17/2023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7ED5B-A5A9-4E91-B845-D3D081C92D64}" type="slidenum">
              <a:rPr lang="en-US" smtClean="0"/>
              <a:t>‹#›</a:t>
            </a:fld>
            <a:endParaRPr lang="en-US"/>
          </a:p>
        </p:txBody>
      </p:sp>
    </p:spTree>
    <p:extLst>
      <p:ext uri="{BB962C8B-B14F-4D97-AF65-F5344CB8AC3E}">
        <p14:creationId xmlns:p14="http://schemas.microsoft.com/office/powerpoint/2010/main" val="344125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043DC-CDB3-43CA-A4EA-4F01A2656182}" type="datetimeFigureOut">
              <a:rPr lang="en-US" smtClean="0"/>
              <a:t>9/17/2023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7ED5B-A5A9-4E91-B845-D3D081C92D64}" type="slidenum">
              <a:rPr lang="en-US" smtClean="0"/>
              <a:t>‹#›</a:t>
            </a:fld>
            <a:endParaRPr lang="en-US"/>
          </a:p>
        </p:txBody>
      </p:sp>
    </p:spTree>
    <p:extLst>
      <p:ext uri="{BB962C8B-B14F-4D97-AF65-F5344CB8AC3E}">
        <p14:creationId xmlns:p14="http://schemas.microsoft.com/office/powerpoint/2010/main" val="2111318880"/>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D6D17D-46D4-4E64-B428-443D72797DD7}" type="datetimeFigureOut">
              <a:rPr lang="en-US" smtClean="0"/>
              <a:t>9/17/2023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12ED9-2DFB-463D-9441-F30CEE0CF992}" type="slidenum">
              <a:rPr lang="en-US" smtClean="0"/>
              <a:t>‹#›</a:t>
            </a:fld>
            <a:endParaRPr lang="en-US"/>
          </a:p>
        </p:txBody>
      </p:sp>
    </p:spTree>
    <p:extLst>
      <p:ext uri="{BB962C8B-B14F-4D97-AF65-F5344CB8AC3E}">
        <p14:creationId xmlns:p14="http://schemas.microsoft.com/office/powerpoint/2010/main" val="356654216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349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Knows and Cares About You</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2161309"/>
            <a:ext cx="7559386" cy="3932524"/>
          </a:xfrm>
        </p:spPr>
        <p:txBody>
          <a:bodyPr>
            <a:normAutofit/>
          </a:bodyPr>
          <a:lstStyle/>
          <a:p>
            <a:pPr marL="0" indent="0">
              <a:buSzPct val="90000"/>
              <a:buNone/>
            </a:pPr>
            <a:r>
              <a:rPr lang="en-US" b="1" dirty="0"/>
              <a:t>“So that they should seek the Lord, in the hope that they might grope for Him and find Him, though He is not far from each one of us.” </a:t>
            </a:r>
          </a:p>
          <a:p>
            <a:pPr marL="514350" indent="-514350">
              <a:buSzPct val="90000"/>
              <a:buFont typeface="+mj-lt"/>
              <a:buAutoNum type="arabicPeriod" startAt="6"/>
            </a:pPr>
            <a:endParaRPr lang="en-US" sz="800" b="1" dirty="0"/>
          </a:p>
          <a:p>
            <a:pPr marL="0" indent="0">
              <a:buSzPct val="90000"/>
              <a:buNone/>
            </a:pPr>
            <a:r>
              <a:rPr lang="en-US" b="1" dirty="0"/>
              <a:t>Acts 17:27</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0274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is Reaching Out to You!</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1714786"/>
            <a:ext cx="7886700" cy="4351338"/>
          </a:xfrm>
        </p:spPr>
        <p:txBody>
          <a:bodyPr>
            <a:normAutofit/>
          </a:bodyPr>
          <a:lstStyle/>
          <a:p>
            <a:pPr>
              <a:buSzPct val="90000"/>
            </a:pPr>
            <a:r>
              <a:rPr lang="en-US" b="1" dirty="0"/>
              <a:t>Through His Creation - </a:t>
            </a:r>
            <a:r>
              <a:rPr lang="en-US" b="1" dirty="0">
                <a:solidFill>
                  <a:srgbClr val="002060"/>
                </a:solidFill>
              </a:rPr>
              <a:t>Psalm 19:1</a:t>
            </a:r>
            <a:endParaRPr lang="en-US" b="1" dirty="0"/>
          </a:p>
          <a:p>
            <a:pPr>
              <a:buSzPct val="90000"/>
            </a:pPr>
            <a:r>
              <a:rPr lang="en-US" b="1" dirty="0"/>
              <a:t>Through His Providence - </a:t>
            </a:r>
            <a:r>
              <a:rPr lang="en-US" b="1" dirty="0">
                <a:solidFill>
                  <a:srgbClr val="002060"/>
                </a:solidFill>
              </a:rPr>
              <a:t>Acts 14:17</a:t>
            </a:r>
          </a:p>
          <a:p>
            <a:pPr>
              <a:buSzPct val="90000"/>
            </a:pPr>
            <a:r>
              <a:rPr lang="en-US" b="1" dirty="0"/>
              <a:t>Through His Son - </a:t>
            </a:r>
            <a:r>
              <a:rPr lang="en-US" b="1" dirty="0">
                <a:solidFill>
                  <a:srgbClr val="002060"/>
                </a:solidFill>
              </a:rPr>
              <a:t>John 3:16</a:t>
            </a:r>
            <a:endParaRPr lang="en-US" b="1" dirty="0"/>
          </a:p>
          <a:p>
            <a:pPr>
              <a:buSzPct val="90000"/>
            </a:pPr>
            <a:r>
              <a:rPr lang="en-US" b="1" dirty="0"/>
              <a:t>Through His People - </a:t>
            </a:r>
            <a:r>
              <a:rPr lang="en-US" b="1" dirty="0">
                <a:solidFill>
                  <a:srgbClr val="002060"/>
                </a:solidFill>
              </a:rPr>
              <a:t>John 13:34-35</a:t>
            </a:r>
            <a:endParaRPr lang="en-US" b="1" dirty="0"/>
          </a:p>
          <a:p>
            <a:pPr>
              <a:buSzPct val="90000"/>
            </a:pPr>
            <a:r>
              <a:rPr lang="en-US" b="1" dirty="0"/>
              <a:t>Through His Word - </a:t>
            </a:r>
            <a:r>
              <a:rPr lang="en-US" b="1" dirty="0">
                <a:solidFill>
                  <a:srgbClr val="002060"/>
                </a:solidFill>
              </a:rPr>
              <a:t>2 Timothy 3:16-17</a:t>
            </a:r>
          </a:p>
        </p:txBody>
      </p:sp>
      <p:pic>
        <p:nvPicPr>
          <p:cNvPr id="2050" name="Picture 2" descr="hand in action - open hand 6 Free Photo Download | FreeImages">
            <a:extLst>
              <a:ext uri="{FF2B5EF4-FFF2-40B4-BE49-F238E27FC236}">
                <a16:creationId xmlns:a16="http://schemas.microsoft.com/office/drawing/2014/main" id="{E3A676F6-3F4E-58E6-820A-A1DC24A205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934073" y="4450553"/>
            <a:ext cx="3209927" cy="2407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91877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But, you must reach out to God!</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1842648"/>
            <a:ext cx="7559386" cy="3932524"/>
          </a:xfrm>
        </p:spPr>
        <p:txBody>
          <a:bodyPr>
            <a:normAutofit/>
          </a:bodyPr>
          <a:lstStyle/>
          <a:p>
            <a:pPr marL="0" indent="0">
              <a:buSzPct val="90000"/>
              <a:buNone/>
            </a:pPr>
            <a:r>
              <a:rPr lang="en-US" sz="3200" b="1" dirty="0"/>
              <a:t>“So that they should seek the Lord, in the hope that they might grope for Him and find Him, though He is not far from each one of us.” </a:t>
            </a:r>
          </a:p>
          <a:p>
            <a:pPr marL="514350" indent="-514350">
              <a:buSzPct val="90000"/>
              <a:buFont typeface="+mj-lt"/>
              <a:buAutoNum type="arabicPeriod" startAt="6"/>
            </a:pPr>
            <a:endParaRPr lang="en-US" sz="800" b="1" dirty="0"/>
          </a:p>
          <a:p>
            <a:pPr marL="0" indent="0">
              <a:buSzPct val="90000"/>
              <a:buNone/>
            </a:pPr>
            <a:r>
              <a:rPr lang="en-US" b="1" dirty="0"/>
              <a:t>Acts 17:27</a:t>
            </a:r>
          </a:p>
        </p:txBody>
      </p:sp>
      <p:pic>
        <p:nvPicPr>
          <p:cNvPr id="10242" name="Picture 2" descr="6,600+ Two Hands Reaching Out Stock Photos, Pictures &amp; Royalty-Free Images  - iStock | Hand reaching out">
            <a:extLst>
              <a:ext uri="{FF2B5EF4-FFF2-40B4-BE49-F238E27FC236}">
                <a16:creationId xmlns:a16="http://schemas.microsoft.com/office/drawing/2014/main" id="{A5D90F06-90D7-2C29-97DE-F19EDF0C8F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3055" y="3890514"/>
            <a:ext cx="3762374" cy="273571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30188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Has a Plan for Your Life</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49" y="2161309"/>
            <a:ext cx="7886699" cy="3932524"/>
          </a:xfrm>
        </p:spPr>
        <p:txBody>
          <a:bodyPr>
            <a:normAutofit/>
          </a:bodyPr>
          <a:lstStyle/>
          <a:p>
            <a:pPr marL="0" indent="0">
              <a:buSzPct val="90000"/>
              <a:buNone/>
            </a:pPr>
            <a:r>
              <a:rPr lang="en-US" b="1" dirty="0"/>
              <a:t>“Your eyes saw my substance, being yet unformed. And in Your book they all were written, the days fashioned for me, when as yet there were none of them.” </a:t>
            </a:r>
          </a:p>
          <a:p>
            <a:pPr marL="514350" indent="-514350">
              <a:buSzPct val="90000"/>
              <a:buFont typeface="+mj-lt"/>
              <a:buAutoNum type="arabicPeriod" startAt="6"/>
            </a:pPr>
            <a:endParaRPr lang="en-US" sz="800" b="1" dirty="0"/>
          </a:p>
          <a:p>
            <a:pPr marL="0" indent="0">
              <a:buSzPct val="90000"/>
              <a:buNone/>
            </a:pPr>
            <a:r>
              <a:rPr lang="en-US" b="1" dirty="0"/>
              <a:t>Psalm 139:16</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5713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Has a Plan for Your Life</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49" y="1731818"/>
            <a:ext cx="7886699" cy="4362015"/>
          </a:xfrm>
        </p:spPr>
        <p:txBody>
          <a:bodyPr>
            <a:normAutofit/>
          </a:bodyPr>
          <a:lstStyle/>
          <a:p>
            <a:pPr marL="514350" indent="-514350">
              <a:buSzPct val="90000"/>
              <a:buFont typeface="+mj-lt"/>
              <a:buAutoNum type="arabicPeriod" startAt="4"/>
            </a:pPr>
            <a:r>
              <a:rPr lang="en-US" b="1" dirty="0"/>
              <a:t>Then he fell to the ground, and heard a voice saying to him, “Saul, Saul, why are you persecuting Me?” </a:t>
            </a:r>
          </a:p>
          <a:p>
            <a:pPr marL="514350" indent="-514350">
              <a:buSzPct val="90000"/>
              <a:buFont typeface="+mj-lt"/>
              <a:buAutoNum type="arabicPeriod" startAt="4"/>
            </a:pPr>
            <a:r>
              <a:rPr lang="en-US" b="1" dirty="0"/>
              <a:t>And he said, “Who are You, Lord?”</a:t>
            </a:r>
          </a:p>
          <a:p>
            <a:pPr marL="514350" indent="-514350">
              <a:buSzPct val="90000"/>
              <a:buFont typeface="+mj-lt"/>
              <a:buAutoNum type="arabicPeriod" startAt="4"/>
            </a:pPr>
            <a:r>
              <a:rPr lang="en-US" b="1" dirty="0"/>
              <a:t>Then the Lord said, “I am Jesus, </a:t>
            </a:r>
            <a:br>
              <a:rPr lang="en-US" b="1" dirty="0"/>
            </a:br>
            <a:r>
              <a:rPr lang="en-US" b="1" dirty="0"/>
              <a:t>whom you are persecuting. </a:t>
            </a:r>
            <a:br>
              <a:rPr lang="en-US" b="1" dirty="0"/>
            </a:br>
            <a:r>
              <a:rPr lang="en-US" b="1" dirty="0"/>
              <a:t>It is hard for you to kick </a:t>
            </a:r>
            <a:br>
              <a:rPr lang="en-US" b="1" dirty="0"/>
            </a:br>
            <a:r>
              <a:rPr lang="en-US" b="1" dirty="0"/>
              <a:t>against the goads.” </a:t>
            </a:r>
          </a:p>
          <a:p>
            <a:pPr marL="514350" indent="-514350">
              <a:buSzPct val="90000"/>
              <a:buFont typeface="+mj-lt"/>
              <a:buAutoNum type="arabicPeriod" startAt="6"/>
            </a:pPr>
            <a:endParaRPr lang="en-US" sz="800" b="1" dirty="0"/>
          </a:p>
          <a:p>
            <a:pPr marL="0" indent="0">
              <a:buSzPct val="90000"/>
              <a:buNone/>
            </a:pPr>
            <a:r>
              <a:rPr lang="en-US" b="1" dirty="0"/>
              <a:t>Acts 9:4-6</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58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Has a Plan for Your Life</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49" y="1579413"/>
            <a:ext cx="7559387" cy="4362015"/>
          </a:xfrm>
        </p:spPr>
        <p:txBody>
          <a:bodyPr>
            <a:normAutofit/>
          </a:bodyPr>
          <a:lstStyle/>
          <a:p>
            <a:pPr marL="514350" indent="-514350">
              <a:buSzPct val="90000"/>
              <a:buFont typeface="+mj-lt"/>
              <a:buAutoNum type="arabicPeriod" startAt="28"/>
            </a:pPr>
            <a:r>
              <a:rPr lang="en-US" b="1" dirty="0"/>
              <a:t>Come to Me, all you who labor and are heavy laden, and I will give you rest.  </a:t>
            </a:r>
          </a:p>
          <a:p>
            <a:pPr marL="514350" indent="-514350">
              <a:buSzPct val="90000"/>
              <a:buFont typeface="+mj-lt"/>
              <a:buAutoNum type="arabicPeriod" startAt="28"/>
            </a:pPr>
            <a:r>
              <a:rPr lang="en-US" b="1" dirty="0"/>
              <a:t>Take My yoke upon you and learn from Me, for I am gentle and lowly in heart, and you will find rest for your souls.  </a:t>
            </a:r>
          </a:p>
          <a:p>
            <a:pPr marL="514350" indent="-514350">
              <a:buSzPct val="90000"/>
              <a:buFont typeface="+mj-lt"/>
              <a:buAutoNum type="arabicPeriod" startAt="28"/>
            </a:pPr>
            <a:r>
              <a:rPr lang="en-US" b="1" dirty="0"/>
              <a:t>For My yoke is easy and My burden is light. </a:t>
            </a:r>
          </a:p>
          <a:p>
            <a:pPr marL="514350" indent="-514350">
              <a:buSzPct val="90000"/>
              <a:buFont typeface="+mj-lt"/>
              <a:buAutoNum type="arabicPeriod" startAt="6"/>
            </a:pPr>
            <a:endParaRPr lang="en-US" sz="800" b="1" dirty="0"/>
          </a:p>
          <a:p>
            <a:pPr marL="0" indent="0">
              <a:buSzPct val="90000"/>
              <a:buNone/>
            </a:pPr>
            <a:r>
              <a:rPr lang="en-US" b="1" dirty="0"/>
              <a:t>Matthew 11:28-30</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565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With God in Your Life…</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49" y="1731818"/>
            <a:ext cx="7886699" cy="4362015"/>
          </a:xfrm>
        </p:spPr>
        <p:txBody>
          <a:bodyPr>
            <a:normAutofit/>
          </a:bodyPr>
          <a:lstStyle/>
          <a:p>
            <a:pPr>
              <a:buSzPct val="90000"/>
            </a:pPr>
            <a:r>
              <a:rPr lang="en-US" b="1" dirty="0"/>
              <a:t>Your life has PURPOSE.</a:t>
            </a:r>
          </a:p>
          <a:p>
            <a:pPr>
              <a:buSzPct val="90000"/>
            </a:pPr>
            <a:r>
              <a:rPr lang="en-US" b="1" dirty="0"/>
              <a:t>Your life is free from GUILT.</a:t>
            </a:r>
          </a:p>
          <a:p>
            <a:pPr>
              <a:buSzPct val="90000"/>
            </a:pPr>
            <a:r>
              <a:rPr lang="en-US" b="1" dirty="0"/>
              <a:t>Your life has GUIDANCE. </a:t>
            </a:r>
          </a:p>
          <a:p>
            <a:pPr>
              <a:buSzPct val="90000"/>
            </a:pPr>
            <a:r>
              <a:rPr lang="en-US" b="1" dirty="0"/>
              <a:t>Your life has real HOPE. </a:t>
            </a:r>
          </a:p>
        </p:txBody>
      </p:sp>
      <p:pic>
        <p:nvPicPr>
          <p:cNvPr id="11266" name="Picture 2" descr="Royalty-free jigsaw puzzle piece photos free download | Pxfuel">
            <a:extLst>
              <a:ext uri="{FF2B5EF4-FFF2-40B4-BE49-F238E27FC236}">
                <a16:creationId xmlns:a16="http://schemas.microsoft.com/office/drawing/2014/main" id="{8E9E654F-BC94-F33B-DDB3-41E9F80D2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2470" y="3912825"/>
            <a:ext cx="3333750" cy="250507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69984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0E15-0619-D61E-A783-65F49BC09FB5}"/>
              </a:ext>
            </a:extLst>
          </p:cNvPr>
          <p:cNvSpPr>
            <a:spLocks noGrp="1"/>
          </p:cNvSpPr>
          <p:nvPr>
            <p:ph type="title"/>
          </p:nvPr>
        </p:nvSpPr>
        <p:spPr/>
        <p:txBody>
          <a:bodyPr/>
          <a:lstStyle/>
          <a:p>
            <a:pPr algn="ctr"/>
            <a:r>
              <a:rPr lang="en-US" b="1" dirty="0">
                <a:latin typeface="+mn-lt"/>
                <a:cs typeface="Times New Roman" panose="02020603050405020304" pitchFamily="18" charset="0"/>
              </a:rPr>
              <a:t>Become a child of God today!</a:t>
            </a:r>
          </a:p>
        </p:txBody>
      </p:sp>
      <p:sp>
        <p:nvSpPr>
          <p:cNvPr id="3" name="Content Placeholder 2">
            <a:extLst>
              <a:ext uri="{FF2B5EF4-FFF2-40B4-BE49-F238E27FC236}">
                <a16:creationId xmlns:a16="http://schemas.microsoft.com/office/drawing/2014/main" id="{3A5592DE-FD0C-4F2E-42F1-7D5F9E6F29FC}"/>
              </a:ext>
            </a:extLst>
          </p:cNvPr>
          <p:cNvSpPr>
            <a:spLocks noGrp="1"/>
          </p:cNvSpPr>
          <p:nvPr>
            <p:ph idx="1"/>
          </p:nvPr>
        </p:nvSpPr>
        <p:spPr>
          <a:xfrm>
            <a:off x="628650" y="1797916"/>
            <a:ext cx="7886700" cy="4351338"/>
          </a:xfrm>
        </p:spPr>
        <p:txBody>
          <a:bodyPr>
            <a:normAutofit/>
          </a:bodyPr>
          <a:lstStyle/>
          <a:p>
            <a:r>
              <a:rPr lang="en-US" sz="3200" b="1" dirty="0">
                <a:cs typeface="Times New Roman" panose="02020603050405020304" pitchFamily="18" charset="0"/>
              </a:rPr>
              <a:t>Believe in Jesus - </a:t>
            </a:r>
            <a:r>
              <a:rPr lang="en-US" b="1" dirty="0">
                <a:solidFill>
                  <a:srgbClr val="C00000"/>
                </a:solidFill>
                <a:cs typeface="Times New Roman" panose="02020603050405020304" pitchFamily="18" charset="0"/>
              </a:rPr>
              <a:t>John 8:24</a:t>
            </a:r>
          </a:p>
          <a:p>
            <a:r>
              <a:rPr lang="en-US" sz="3200" b="1" dirty="0">
                <a:cs typeface="Times New Roman" panose="02020603050405020304" pitchFamily="18" charset="0"/>
              </a:rPr>
              <a:t>Repent of your sins - </a:t>
            </a:r>
            <a:r>
              <a:rPr lang="en-US" b="1" dirty="0">
                <a:solidFill>
                  <a:srgbClr val="C00000"/>
                </a:solidFill>
                <a:cs typeface="Times New Roman" panose="02020603050405020304" pitchFamily="18" charset="0"/>
              </a:rPr>
              <a:t>Luke 13:3</a:t>
            </a:r>
          </a:p>
          <a:p>
            <a:r>
              <a:rPr lang="en-US" sz="3200" b="1" dirty="0">
                <a:cs typeface="Times New Roman" panose="02020603050405020304" pitchFamily="18" charset="0"/>
              </a:rPr>
              <a:t>Confess your faith - </a:t>
            </a:r>
            <a:r>
              <a:rPr lang="en-US" b="1" dirty="0">
                <a:solidFill>
                  <a:srgbClr val="C00000"/>
                </a:solidFill>
                <a:cs typeface="Times New Roman" panose="02020603050405020304" pitchFamily="18" charset="0"/>
              </a:rPr>
              <a:t>Rom. 10:9-10</a:t>
            </a:r>
          </a:p>
          <a:p>
            <a:r>
              <a:rPr lang="en-US" sz="3200" b="1" dirty="0">
                <a:cs typeface="Times New Roman" panose="02020603050405020304" pitchFamily="18" charset="0"/>
              </a:rPr>
              <a:t>Be baptized - </a:t>
            </a:r>
            <a:r>
              <a:rPr lang="en-US" b="1" dirty="0">
                <a:solidFill>
                  <a:srgbClr val="C00000"/>
                </a:solidFill>
                <a:cs typeface="Times New Roman" panose="02020603050405020304" pitchFamily="18" charset="0"/>
              </a:rPr>
              <a:t>Mark 16:16</a:t>
            </a:r>
          </a:p>
          <a:p>
            <a:r>
              <a:rPr lang="en-US" sz="3200" b="1" dirty="0">
                <a:cs typeface="Times New Roman" panose="02020603050405020304" pitchFamily="18" charset="0"/>
              </a:rPr>
              <a:t>Live faithfully - </a:t>
            </a:r>
            <a:r>
              <a:rPr lang="en-US" b="1" dirty="0">
                <a:solidFill>
                  <a:srgbClr val="C00000"/>
                </a:solidFill>
                <a:cs typeface="Times New Roman" panose="02020603050405020304" pitchFamily="18" charset="0"/>
              </a:rPr>
              <a:t>Heb. 10:36</a:t>
            </a:r>
            <a:endParaRPr lang="en-US" sz="3200" b="1" dirty="0">
              <a:solidFill>
                <a:srgbClr val="C00000"/>
              </a:solidFill>
              <a:cs typeface="Times New Roman" panose="02020603050405020304" pitchFamily="18" charset="0"/>
            </a:endParaRPr>
          </a:p>
        </p:txBody>
      </p:sp>
    </p:spTree>
    <p:extLst>
      <p:ext uri="{BB962C8B-B14F-4D97-AF65-F5344CB8AC3E}">
        <p14:creationId xmlns:p14="http://schemas.microsoft.com/office/powerpoint/2010/main" val="2221645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8869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Missing Piece” | Spirit &amp; Truth">
            <a:extLst>
              <a:ext uri="{FF2B5EF4-FFF2-40B4-BE49-F238E27FC236}">
                <a16:creationId xmlns:a16="http://schemas.microsoft.com/office/drawing/2014/main" id="{09C64406-C3FA-982D-E65E-FE1BD1600A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905" y="2800656"/>
            <a:ext cx="6948185" cy="3279204"/>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92126FF-C1E8-1C0C-2580-96CA263136C5}"/>
              </a:ext>
            </a:extLst>
          </p:cNvPr>
          <p:cNvSpPr txBox="1"/>
          <p:nvPr/>
        </p:nvSpPr>
        <p:spPr>
          <a:xfrm>
            <a:off x="512610" y="1246921"/>
            <a:ext cx="8118774"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You Need God in Your Life!</a:t>
            </a:r>
          </a:p>
        </p:txBody>
      </p:sp>
    </p:spTree>
    <p:extLst>
      <p:ext uri="{BB962C8B-B14F-4D97-AF65-F5344CB8AC3E}">
        <p14:creationId xmlns:p14="http://schemas.microsoft.com/office/powerpoint/2010/main" val="188265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lstStyle/>
          <a:p>
            <a:pPr algn="ctr"/>
            <a:r>
              <a:rPr lang="en-US" b="1" dirty="0">
                <a:solidFill>
                  <a:srgbClr val="002060"/>
                </a:solidFill>
                <a:latin typeface="+mn-lt"/>
              </a:rPr>
              <a:t>God Created You</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p:txBody>
          <a:bodyPr>
            <a:normAutofit/>
          </a:bodyPr>
          <a:lstStyle/>
          <a:p>
            <a:pPr marL="514350" indent="-514350">
              <a:buSzPct val="90000"/>
              <a:buFont typeface="+mj-lt"/>
              <a:buAutoNum type="arabicPeriod" startAt="13"/>
            </a:pPr>
            <a:r>
              <a:rPr lang="en-US" b="1" dirty="0"/>
              <a:t>For You formed my inward parts; You covered me in my mother’s womb. </a:t>
            </a:r>
          </a:p>
          <a:p>
            <a:pPr marL="514350" indent="-514350">
              <a:buSzPct val="90000"/>
              <a:buFont typeface="+mj-lt"/>
              <a:buAutoNum type="arabicPeriod" startAt="13"/>
            </a:pPr>
            <a:r>
              <a:rPr lang="en-US" b="1" dirty="0"/>
              <a:t>I will praise You, for I am fearfully and wonderfully made; marvelous are Your works, and that my soul knows very well. </a:t>
            </a:r>
          </a:p>
          <a:p>
            <a:pPr marL="514350" indent="-514350">
              <a:buSzPct val="90000"/>
              <a:buFont typeface="+mj-lt"/>
              <a:buAutoNum type="arabicPeriod" startAt="13"/>
            </a:pPr>
            <a:endParaRPr lang="en-US" sz="800" b="1" dirty="0"/>
          </a:p>
          <a:p>
            <a:pPr marL="0" indent="0">
              <a:buSzPct val="90000"/>
              <a:buNone/>
            </a:pPr>
            <a:r>
              <a:rPr lang="en-US" b="1" dirty="0"/>
              <a:t>Psalm 139:13-14</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025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1532528"/>
          </a:xfrm>
        </p:spPr>
        <p:txBody>
          <a:bodyPr>
            <a:normAutofit/>
          </a:bodyPr>
          <a:lstStyle/>
          <a:p>
            <a:pPr algn="ctr"/>
            <a:r>
              <a:rPr lang="en-US" b="1" dirty="0">
                <a:solidFill>
                  <a:srgbClr val="002060"/>
                </a:solidFill>
                <a:latin typeface="+mn-lt"/>
              </a:rPr>
              <a:t>You Were Created to Have Fellowship with God</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2238521"/>
            <a:ext cx="7886700" cy="3843624"/>
          </a:xfrm>
        </p:spPr>
        <p:txBody>
          <a:bodyPr>
            <a:normAutofit/>
          </a:bodyPr>
          <a:lstStyle/>
          <a:p>
            <a:pPr marL="0" indent="0">
              <a:buSzPct val="90000"/>
              <a:buNone/>
            </a:pPr>
            <a:r>
              <a:rPr lang="en-US" b="1" dirty="0"/>
              <a:t>“Then God said, ‘Let Us make man in Our image, according to Our likeness; let them have dominion over the fish of the sea, over the birds of the air, and over the cattle, over all the earth and over every creeping thing that creeps on the earth.”</a:t>
            </a:r>
          </a:p>
          <a:p>
            <a:pPr marL="0" indent="0">
              <a:buSzPct val="90000"/>
              <a:buNone/>
            </a:pPr>
            <a:endParaRPr lang="en-US" sz="800" b="1" dirty="0"/>
          </a:p>
          <a:p>
            <a:pPr marL="0" indent="0">
              <a:buSzPct val="90000"/>
              <a:buNone/>
            </a:pPr>
            <a:r>
              <a:rPr lang="en-US" b="1" dirty="0"/>
              <a:t>Genesis 1:26 </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8771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1532528"/>
          </a:xfrm>
        </p:spPr>
        <p:txBody>
          <a:bodyPr>
            <a:normAutofit/>
          </a:bodyPr>
          <a:lstStyle/>
          <a:p>
            <a:pPr algn="ctr"/>
            <a:r>
              <a:rPr lang="en-US" b="1" dirty="0">
                <a:solidFill>
                  <a:srgbClr val="002060"/>
                </a:solidFill>
                <a:latin typeface="+mn-lt"/>
              </a:rPr>
              <a:t>You Were Created to Have Fellowship with God</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2238521"/>
            <a:ext cx="7886700" cy="3843624"/>
          </a:xfrm>
        </p:spPr>
        <p:txBody>
          <a:bodyPr>
            <a:normAutofit/>
          </a:bodyPr>
          <a:lstStyle/>
          <a:p>
            <a:pPr marL="0" indent="0">
              <a:buSzPct val="90000"/>
              <a:buNone/>
            </a:pPr>
            <a:r>
              <a:rPr lang="en-US" b="1" dirty="0"/>
              <a:t>“…He has put eternity in their hearts...”</a:t>
            </a:r>
          </a:p>
          <a:p>
            <a:pPr marL="0" indent="0">
              <a:buSzPct val="90000"/>
              <a:buNone/>
            </a:pPr>
            <a:endParaRPr lang="en-US" sz="800" b="1" dirty="0"/>
          </a:p>
          <a:p>
            <a:pPr marL="0" indent="0">
              <a:buSzPct val="90000"/>
              <a:buNone/>
            </a:pPr>
            <a:r>
              <a:rPr lang="en-US" b="1" dirty="0"/>
              <a:t>Ecclesiastes 3:11 </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155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1532528"/>
          </a:xfrm>
        </p:spPr>
        <p:txBody>
          <a:bodyPr>
            <a:normAutofit/>
          </a:bodyPr>
          <a:lstStyle/>
          <a:p>
            <a:pPr algn="ctr"/>
            <a:r>
              <a:rPr lang="en-US" b="1" dirty="0">
                <a:solidFill>
                  <a:srgbClr val="002060"/>
                </a:solidFill>
                <a:latin typeface="+mn-lt"/>
              </a:rPr>
              <a:t>You Were Created to Have Fellowship with God</a:t>
            </a:r>
          </a:p>
        </p:txBody>
      </p:sp>
      <p:pic>
        <p:nvPicPr>
          <p:cNvPr id="8" name="Picture 2" descr="The Missing Piece” | Spirit &amp; Truth">
            <a:extLst>
              <a:ext uri="{FF2B5EF4-FFF2-40B4-BE49-F238E27FC236}">
                <a16:creationId xmlns:a16="http://schemas.microsoft.com/office/drawing/2014/main" id="{C3061876-71F9-9823-CB38-C10970569A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905" y="2800656"/>
            <a:ext cx="6948185" cy="3279204"/>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244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Knows and Cares About You</a:t>
            </a:r>
          </a:p>
        </p:txBody>
      </p:sp>
    </p:spTree>
    <p:extLst>
      <p:ext uri="{BB962C8B-B14F-4D97-AF65-F5344CB8AC3E}">
        <p14:creationId xmlns:p14="http://schemas.microsoft.com/office/powerpoint/2010/main" val="21984180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Knows and Cares About You</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1742495"/>
            <a:ext cx="7886700" cy="4351338"/>
          </a:xfrm>
        </p:spPr>
        <p:txBody>
          <a:bodyPr>
            <a:normAutofit/>
          </a:bodyPr>
          <a:lstStyle/>
          <a:p>
            <a:pPr marL="514350" indent="-514350">
              <a:buSzPct val="90000"/>
              <a:buFont typeface="+mj-lt"/>
              <a:buAutoNum type="arabicPeriod"/>
            </a:pPr>
            <a:r>
              <a:rPr lang="en-US" b="1" dirty="0"/>
              <a:t>O Lord, You have searched me and known me. </a:t>
            </a:r>
          </a:p>
          <a:p>
            <a:pPr marL="514350" indent="-514350">
              <a:buSzPct val="90000"/>
              <a:buFont typeface="+mj-lt"/>
              <a:buAutoNum type="arabicPeriod"/>
            </a:pPr>
            <a:r>
              <a:rPr lang="en-US" b="1" dirty="0"/>
              <a:t>You know my sitting down and my rising up; You understand my thought afar off. </a:t>
            </a:r>
          </a:p>
          <a:p>
            <a:pPr marL="514350" indent="-514350">
              <a:buSzPct val="90000"/>
              <a:buFont typeface="+mj-lt"/>
              <a:buAutoNum type="arabicPeriod"/>
            </a:pPr>
            <a:r>
              <a:rPr lang="en-US" b="1" dirty="0"/>
              <a:t>You comprehend my path and my lying down, and are acquainted with all my ways. </a:t>
            </a:r>
          </a:p>
          <a:p>
            <a:pPr marL="514350" indent="-514350">
              <a:buSzPct val="90000"/>
              <a:buFont typeface="+mj-lt"/>
              <a:buAutoNum type="arabicPeriod"/>
            </a:pPr>
            <a:r>
              <a:rPr lang="en-US" b="1" dirty="0"/>
              <a:t>For there is not a word on my </a:t>
            </a:r>
            <a:br>
              <a:rPr lang="en-US" b="1" dirty="0"/>
            </a:br>
            <a:r>
              <a:rPr lang="en-US" b="1" dirty="0"/>
              <a:t>tongue, but behold, O Lord, </a:t>
            </a:r>
            <a:br>
              <a:rPr lang="en-US" b="1" dirty="0"/>
            </a:br>
            <a:r>
              <a:rPr lang="en-US" b="1" dirty="0"/>
              <a:t>You know it altogether. </a:t>
            </a:r>
          </a:p>
          <a:p>
            <a:pPr marL="514350" indent="-514350">
              <a:buSzPct val="90000"/>
              <a:buFont typeface="+mj-lt"/>
              <a:buAutoNum type="arabicPeriod"/>
            </a:pPr>
            <a:endParaRPr lang="en-US" sz="800" b="1" dirty="0"/>
          </a:p>
          <a:p>
            <a:pPr marL="0" indent="0">
              <a:buSzPct val="90000"/>
              <a:buNone/>
            </a:pPr>
            <a:r>
              <a:rPr lang="en-US" b="1" dirty="0"/>
              <a:t>Psalm 139:1-4</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25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99B6-05B0-60A4-D6CD-3899BDA032CB}"/>
              </a:ext>
            </a:extLst>
          </p:cNvPr>
          <p:cNvSpPr>
            <a:spLocks noGrp="1"/>
          </p:cNvSpPr>
          <p:nvPr>
            <p:ph type="title"/>
          </p:nvPr>
        </p:nvSpPr>
        <p:spPr>
          <a:xfrm>
            <a:off x="628650" y="365126"/>
            <a:ext cx="7886700" cy="881783"/>
          </a:xfrm>
        </p:spPr>
        <p:txBody>
          <a:bodyPr>
            <a:normAutofit/>
          </a:bodyPr>
          <a:lstStyle/>
          <a:p>
            <a:pPr algn="ctr"/>
            <a:r>
              <a:rPr lang="en-US" b="1" dirty="0">
                <a:solidFill>
                  <a:srgbClr val="002060"/>
                </a:solidFill>
                <a:latin typeface="+mn-lt"/>
              </a:rPr>
              <a:t>God Knows and Cares About You</a:t>
            </a:r>
          </a:p>
        </p:txBody>
      </p:sp>
      <p:sp>
        <p:nvSpPr>
          <p:cNvPr id="3" name="Content Placeholder 2">
            <a:extLst>
              <a:ext uri="{FF2B5EF4-FFF2-40B4-BE49-F238E27FC236}">
                <a16:creationId xmlns:a16="http://schemas.microsoft.com/office/drawing/2014/main" id="{ED72F774-C7C6-0350-B3CF-0E942B93FAEB}"/>
              </a:ext>
            </a:extLst>
          </p:cNvPr>
          <p:cNvSpPr>
            <a:spLocks noGrp="1"/>
          </p:cNvSpPr>
          <p:nvPr>
            <p:ph idx="1"/>
          </p:nvPr>
        </p:nvSpPr>
        <p:spPr>
          <a:xfrm>
            <a:off x="628650" y="1742495"/>
            <a:ext cx="7886700" cy="4351338"/>
          </a:xfrm>
        </p:spPr>
        <p:txBody>
          <a:bodyPr>
            <a:normAutofit/>
          </a:bodyPr>
          <a:lstStyle/>
          <a:p>
            <a:pPr marL="514350" indent="-514350">
              <a:buSzPct val="90000"/>
              <a:buFont typeface="+mj-lt"/>
              <a:buAutoNum type="arabicPeriod" startAt="6"/>
            </a:pPr>
            <a:r>
              <a:rPr lang="en-US" b="1" dirty="0"/>
              <a:t>Are not five sparrows sold for two copper coins? And not one of them is forgotten before God.  </a:t>
            </a:r>
          </a:p>
          <a:p>
            <a:pPr marL="514350" indent="-514350">
              <a:buSzPct val="90000"/>
              <a:buFont typeface="+mj-lt"/>
              <a:buAutoNum type="arabicPeriod" startAt="6"/>
            </a:pPr>
            <a:r>
              <a:rPr lang="en-US" b="1" dirty="0"/>
              <a:t>But the very hairs of your head are all numbered. Do not fear therefore; you are of more value than many sparrows.  </a:t>
            </a:r>
          </a:p>
          <a:p>
            <a:pPr marL="514350" indent="-514350">
              <a:buSzPct val="90000"/>
              <a:buFont typeface="+mj-lt"/>
              <a:buAutoNum type="arabicPeriod" startAt="6"/>
            </a:pPr>
            <a:endParaRPr lang="en-US" sz="800" b="1" dirty="0"/>
          </a:p>
          <a:p>
            <a:pPr marL="0" indent="0">
              <a:buSzPct val="90000"/>
              <a:buNone/>
            </a:pPr>
            <a:r>
              <a:rPr lang="en-US" b="1" dirty="0"/>
              <a:t>Luke 12:6-7</a:t>
            </a:r>
          </a:p>
        </p:txBody>
      </p:sp>
      <p:pic>
        <p:nvPicPr>
          <p:cNvPr id="5" name="Picture 2" descr="How to Read the Bible - United Methodist Insight">
            <a:extLst>
              <a:ext uri="{FF2B5EF4-FFF2-40B4-BE49-F238E27FC236}">
                <a16:creationId xmlns:a16="http://schemas.microsoft.com/office/drawing/2014/main" id="{E1B2C7CE-1D09-900A-25D1-8502214414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2982" y="4450554"/>
            <a:ext cx="2557895" cy="204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569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659</Words>
  <Application>Microsoft Office PowerPoint</Application>
  <PresentationFormat>On-screen Show (4:3)</PresentationFormat>
  <Paragraphs>69</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Times New Roman</vt:lpstr>
      <vt:lpstr>4_Office Theme</vt:lpstr>
      <vt:lpstr>5_Office Theme</vt:lpstr>
      <vt:lpstr>PowerPoint Presentation</vt:lpstr>
      <vt:lpstr>PowerPoint Presentation</vt:lpstr>
      <vt:lpstr>God Created You</vt:lpstr>
      <vt:lpstr>You Were Created to Have Fellowship with God</vt:lpstr>
      <vt:lpstr>You Were Created to Have Fellowship with God</vt:lpstr>
      <vt:lpstr>You Were Created to Have Fellowship with God</vt:lpstr>
      <vt:lpstr>God Knows and Cares About You</vt:lpstr>
      <vt:lpstr>God Knows and Cares About You</vt:lpstr>
      <vt:lpstr>God Knows and Cares About You</vt:lpstr>
      <vt:lpstr>God Knows and Cares About You</vt:lpstr>
      <vt:lpstr>God is Reaching Out to You!</vt:lpstr>
      <vt:lpstr>But, you must reach out to God!</vt:lpstr>
      <vt:lpstr>God Has a Plan for Your Life</vt:lpstr>
      <vt:lpstr>God Has a Plan for Your Life</vt:lpstr>
      <vt:lpstr>God Has a Plan for Your Life</vt:lpstr>
      <vt:lpstr>With God in Your Life…</vt:lpstr>
      <vt:lpstr>Become a child of God today!</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45</cp:revision>
  <dcterms:created xsi:type="dcterms:W3CDTF">2008-03-16T18:22:36Z</dcterms:created>
  <dcterms:modified xsi:type="dcterms:W3CDTF">2023-09-17T18:50:12Z</dcterms:modified>
</cp:coreProperties>
</file>