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  <p:sldMasterId id="2147483926" r:id="rId2"/>
  </p:sldMasterIdLst>
  <p:notesMasterIdLst>
    <p:notesMasterId r:id="rId9"/>
  </p:notesMasterIdLst>
  <p:sldIdLst>
    <p:sldId id="262" r:id="rId3"/>
    <p:sldId id="280" r:id="rId4"/>
    <p:sldId id="281" r:id="rId5"/>
    <p:sldId id="282" r:id="rId6"/>
    <p:sldId id="279" r:id="rId7"/>
    <p:sldId id="68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1" d="100"/>
          <a:sy n="71" d="100"/>
        </p:scale>
        <p:origin x="1205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9/17/2023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825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21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859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275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896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63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1063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0000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7209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182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896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7005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6217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7669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51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76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27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135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082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959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249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14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9806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52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n standing on peak at daytime photo – Free Grey Image on Unsplash">
            <a:extLst>
              <a:ext uri="{FF2B5EF4-FFF2-40B4-BE49-F238E27FC236}">
                <a16:creationId xmlns:a16="http://schemas.microsoft.com/office/drawing/2014/main" id="{9B9A1982-3E08-F451-1207-FFCED019D7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558"/>
            <a:ext cx="9144000" cy="609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07A89F5-0EEE-CB19-2D93-89C21517A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79" y="365126"/>
            <a:ext cx="8963891" cy="1325563"/>
          </a:xfrm>
        </p:spPr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Finding Ourselves in the Psalms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A51BB2-B28C-2F08-2632-2CECFD3BB5A8}"/>
              </a:ext>
            </a:extLst>
          </p:cNvPr>
          <p:cNvSpPr/>
          <p:nvPr/>
        </p:nvSpPr>
        <p:spPr>
          <a:xfrm>
            <a:off x="498764" y="5278581"/>
            <a:ext cx="3602181" cy="1357745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D42224-27EA-0ABE-15F5-AD1F80435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288" y="5422467"/>
            <a:ext cx="3158839" cy="1069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Psalm 55 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The Pain of Betrayal</a:t>
            </a:r>
          </a:p>
        </p:txBody>
      </p:sp>
    </p:spTree>
    <p:extLst>
      <p:ext uri="{BB962C8B-B14F-4D97-AF65-F5344CB8AC3E}">
        <p14:creationId xmlns:p14="http://schemas.microsoft.com/office/powerpoint/2010/main" val="423703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58E1-2972-68E8-4CD9-5FE6C4EB6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Absalom’s Rebellion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AC74-F4F9-E9A8-4F93-EE19912D4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David’s son Absalom rebelled against him </a:t>
            </a:r>
            <a:br>
              <a:rPr lang="en-US" b="1" dirty="0"/>
            </a:br>
            <a:r>
              <a:rPr lang="en-US" b="1" dirty="0"/>
              <a:t>(2 Samuel 15). </a:t>
            </a:r>
          </a:p>
          <a:p>
            <a:r>
              <a:rPr lang="en-US" b="1" dirty="0"/>
              <a:t>He persuaded David’s counselor, Ahithophel, to join him in his rebellion. </a:t>
            </a:r>
          </a:p>
          <a:p>
            <a:r>
              <a:rPr lang="en-US" b="1" dirty="0"/>
              <a:t>David fled from Jerusalem and lived like a rebel in the wilderness. </a:t>
            </a:r>
          </a:p>
          <a:p>
            <a:r>
              <a:rPr lang="en-US" b="1" dirty="0"/>
              <a:t>Psalm 55 comes from David dealing with these circumstances. </a:t>
            </a:r>
          </a:p>
        </p:txBody>
      </p:sp>
    </p:spTree>
    <p:extLst>
      <p:ext uri="{BB962C8B-B14F-4D97-AF65-F5344CB8AC3E}">
        <p14:creationId xmlns:p14="http://schemas.microsoft.com/office/powerpoint/2010/main" val="3078861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AF23A-2E21-55B8-8CCD-BF22B2CD2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61892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Psalm 55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EC332-A8A7-BB4A-E907-4C2E09995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Appeal David Made to God - </a:t>
            </a:r>
            <a:r>
              <a:rPr lang="en-US" b="1" dirty="0">
                <a:solidFill>
                  <a:srgbClr val="002060"/>
                </a:solidFill>
              </a:rPr>
              <a:t>vs. 1-3</a:t>
            </a:r>
          </a:p>
          <a:p>
            <a:r>
              <a:rPr lang="en-US" b="1" dirty="0"/>
              <a:t>The Anguish David Felt - </a:t>
            </a:r>
            <a:r>
              <a:rPr lang="en-US" b="1" dirty="0">
                <a:solidFill>
                  <a:srgbClr val="002060"/>
                </a:solidFill>
              </a:rPr>
              <a:t>vs. 4-8</a:t>
            </a:r>
          </a:p>
          <a:p>
            <a:r>
              <a:rPr lang="en-US" b="1" dirty="0"/>
              <a:t>The Atrocities David Experienced - </a:t>
            </a:r>
            <a:r>
              <a:rPr lang="en-US" b="1" dirty="0">
                <a:solidFill>
                  <a:srgbClr val="002060"/>
                </a:solidFill>
              </a:rPr>
              <a:t>vs. 9-15</a:t>
            </a:r>
          </a:p>
          <a:p>
            <a:r>
              <a:rPr lang="en-US" b="1" dirty="0"/>
              <a:t>The Action David Took - </a:t>
            </a:r>
            <a:r>
              <a:rPr lang="en-US" b="1" dirty="0">
                <a:solidFill>
                  <a:srgbClr val="002060"/>
                </a:solidFill>
              </a:rPr>
              <a:t>vs. 16-21</a:t>
            </a:r>
          </a:p>
          <a:p>
            <a:r>
              <a:rPr lang="en-US" b="1" dirty="0"/>
              <a:t>The Admonition David Gave - </a:t>
            </a:r>
            <a:r>
              <a:rPr lang="en-US" b="1" dirty="0">
                <a:solidFill>
                  <a:srgbClr val="002060"/>
                </a:solidFill>
              </a:rPr>
              <a:t>vs. 22-23</a:t>
            </a:r>
          </a:p>
        </p:txBody>
      </p:sp>
    </p:spTree>
    <p:extLst>
      <p:ext uri="{BB962C8B-B14F-4D97-AF65-F5344CB8AC3E}">
        <p14:creationId xmlns:p14="http://schemas.microsoft.com/office/powerpoint/2010/main" val="3506048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17C46-F1D9-0627-7F51-77BCA8A73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45019"/>
          </a:xfr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God’s Promised Strength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33DAB-8413-97E8-2E08-656F95CA3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0574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“Cast your burden on the Lord, and He shall sustain you; He shall never permit the righteous to be moved.”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Psalm 55:22</a:t>
            </a:r>
          </a:p>
        </p:txBody>
      </p:sp>
      <p:pic>
        <p:nvPicPr>
          <p:cNvPr id="1028" name="Picture 4" descr="Page 44 | Mountain Drawing Images - Free Download on Freepik">
            <a:extLst>
              <a:ext uri="{FF2B5EF4-FFF2-40B4-BE49-F238E27FC236}">
                <a16:creationId xmlns:a16="http://schemas.microsoft.com/office/drawing/2014/main" id="{FBC790D3-07AC-65E5-C00F-F9556ED757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336474" y="3356520"/>
            <a:ext cx="4414404" cy="3136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038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DE8FE-77CC-28BB-685C-DFB37B948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Psalm 55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55D3E-393A-0EAF-602E-487B3005E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We are not the only ones to have faced the pain of betrayal. </a:t>
            </a:r>
          </a:p>
          <a:p>
            <a:r>
              <a:rPr lang="en-US" b="1" dirty="0"/>
              <a:t>God invites us to cast our burdens and cares on Him (1 Pet. 5:7). </a:t>
            </a:r>
          </a:p>
          <a:p>
            <a:r>
              <a:rPr lang="en-US" b="1" dirty="0"/>
              <a:t>God does not allow us to “fly away” from our troubles, but He gives us strength to endure them. </a:t>
            </a:r>
          </a:p>
          <a:p>
            <a:r>
              <a:rPr lang="en-US" b="1" dirty="0"/>
              <a:t>Jesus also experienced the pain of treachery and betrayal in paying the price for our sins. </a:t>
            </a:r>
          </a:p>
        </p:txBody>
      </p:sp>
    </p:spTree>
    <p:extLst>
      <p:ext uri="{BB962C8B-B14F-4D97-AF65-F5344CB8AC3E}">
        <p14:creationId xmlns:p14="http://schemas.microsoft.com/office/powerpoint/2010/main" val="413463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891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6293</TotalTime>
  <Words>208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2_Office Theme</vt:lpstr>
      <vt:lpstr>Office Theme</vt:lpstr>
      <vt:lpstr>Finding Ourselves in the Psalms</vt:lpstr>
      <vt:lpstr>Absalom’s Rebellion</vt:lpstr>
      <vt:lpstr>Psalm 55</vt:lpstr>
      <vt:lpstr>God’s Promised Strength</vt:lpstr>
      <vt:lpstr>Psalm 55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243</cp:revision>
  <dcterms:created xsi:type="dcterms:W3CDTF">2008-03-16T18:22:36Z</dcterms:created>
  <dcterms:modified xsi:type="dcterms:W3CDTF">2023-09-17T18:49:31Z</dcterms:modified>
</cp:coreProperties>
</file>