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48" r:id="rId2"/>
  </p:sldMasterIdLst>
  <p:notesMasterIdLst>
    <p:notesMasterId r:id="rId15"/>
  </p:notesMasterIdLst>
  <p:sldIdLst>
    <p:sldId id="260" r:id="rId3"/>
    <p:sldId id="258" r:id="rId4"/>
    <p:sldId id="261" r:id="rId5"/>
    <p:sldId id="270" r:id="rId6"/>
    <p:sldId id="262" r:id="rId7"/>
    <p:sldId id="263" r:id="rId8"/>
    <p:sldId id="273" r:id="rId9"/>
    <p:sldId id="265" r:id="rId10"/>
    <p:sldId id="271" r:id="rId11"/>
    <p:sldId id="272" r:id="rId12"/>
    <p:sldId id="266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93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8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1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48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52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3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10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56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94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0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38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20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76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9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7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4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35E0D-0FF7-4417-93E2-52F34AD6CEB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F695-683E-4B78-B804-4590D880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2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Counsel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022763"/>
            <a:ext cx="8182842" cy="415419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will receive according to their works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23)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fast what they have until Jesus comes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 25)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Overcome and keep His works until the end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26)</a:t>
            </a:r>
          </a:p>
        </p:txBody>
      </p:sp>
      <p:pic>
        <p:nvPicPr>
          <p:cNvPr id="4098" name="Picture 2" descr="Advice icon PNG and SVG Free Download">
            <a:extLst>
              <a:ext uri="{FF2B5EF4-FFF2-40B4-BE49-F238E27FC236}">
                <a16:creationId xmlns:a16="http://schemas.microsoft.com/office/drawing/2014/main" id="{D4B4308F-7454-4D42-2D46-567D0276E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6501" y="4793671"/>
            <a:ext cx="1673429" cy="146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33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82DD-1574-A01E-D451-8E51E5E6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Summer Road Trip</a:t>
            </a:r>
          </a:p>
        </p:txBody>
      </p:sp>
      <p:pic>
        <p:nvPicPr>
          <p:cNvPr id="2050" name="Picture 2" descr="The Seven Churches in Revelation - RYAN LEASURE">
            <a:extLst>
              <a:ext uri="{FF2B5EF4-FFF2-40B4-BE49-F238E27FC236}">
                <a16:creationId xmlns:a16="http://schemas.microsoft.com/office/drawing/2014/main" id="{C8237C05-9D05-C9B2-55FF-6FD845CE5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266" y="2008922"/>
            <a:ext cx="6172200" cy="41148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A025F1-D3CF-4B7C-1A3B-AF221ECD0164}"/>
              </a:ext>
            </a:extLst>
          </p:cNvPr>
          <p:cNvSpPr/>
          <p:nvPr/>
        </p:nvSpPr>
        <p:spPr>
          <a:xfrm>
            <a:off x="415634" y="2161309"/>
            <a:ext cx="4516582" cy="14408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575B-5A1B-C100-1AED-163D5C5E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4" y="2362635"/>
            <a:ext cx="4031673" cy="1239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 7 Churches of Asia</a:t>
            </a:r>
          </a:p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Revelation 2-3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1E8DE-BDA8-6A5F-C1C9-DE6D8BA2DB26}"/>
              </a:ext>
            </a:extLst>
          </p:cNvPr>
          <p:cNvSpPr/>
          <p:nvPr/>
        </p:nvSpPr>
        <p:spPr>
          <a:xfrm>
            <a:off x="415634" y="4239491"/>
            <a:ext cx="5237022" cy="2036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1AEF27-8D7C-01EE-1518-0E74ECC8D947}"/>
              </a:ext>
            </a:extLst>
          </p:cNvPr>
          <p:cNvSpPr txBox="1">
            <a:spLocks/>
          </p:cNvSpPr>
          <p:nvPr/>
        </p:nvSpPr>
        <p:spPr>
          <a:xfrm>
            <a:off x="692724" y="4516582"/>
            <a:ext cx="4779819" cy="16071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Next Stop: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Sardis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3:1-6</a:t>
            </a:r>
          </a:p>
        </p:txBody>
      </p:sp>
    </p:spTree>
    <p:extLst>
      <p:ext uri="{BB962C8B-B14F-4D97-AF65-F5344CB8AC3E}">
        <p14:creationId xmlns:p14="http://schemas.microsoft.com/office/powerpoint/2010/main" val="380916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0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82DD-1574-A01E-D451-8E51E5E60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Summer Road Trip</a:t>
            </a:r>
          </a:p>
        </p:txBody>
      </p:sp>
      <p:pic>
        <p:nvPicPr>
          <p:cNvPr id="2050" name="Picture 2" descr="The Seven Churches in Revelation - RYAN LEASURE">
            <a:extLst>
              <a:ext uri="{FF2B5EF4-FFF2-40B4-BE49-F238E27FC236}">
                <a16:creationId xmlns:a16="http://schemas.microsoft.com/office/drawing/2014/main" id="{C8237C05-9D05-C9B2-55FF-6FD845CE5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266" y="2008922"/>
            <a:ext cx="6172200" cy="41148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A025F1-D3CF-4B7C-1A3B-AF221ECD0164}"/>
              </a:ext>
            </a:extLst>
          </p:cNvPr>
          <p:cNvSpPr/>
          <p:nvPr/>
        </p:nvSpPr>
        <p:spPr>
          <a:xfrm>
            <a:off x="415634" y="2161309"/>
            <a:ext cx="4516582" cy="14408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3575B-5A1B-C100-1AED-163D5C5E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4" y="2362635"/>
            <a:ext cx="4031673" cy="1239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 7 Churches of Asia</a:t>
            </a:r>
          </a:p>
          <a:p>
            <a:pPr marL="0" indent="0" algn="ctr">
              <a:buNone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Revelation 2-3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71E8DE-BDA8-6A5F-C1C9-DE6D8BA2DB26}"/>
              </a:ext>
            </a:extLst>
          </p:cNvPr>
          <p:cNvSpPr/>
          <p:nvPr/>
        </p:nvSpPr>
        <p:spPr>
          <a:xfrm>
            <a:off x="415634" y="4239491"/>
            <a:ext cx="5237022" cy="2036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1AEF27-8D7C-01EE-1518-0E74ECC8D947}"/>
              </a:ext>
            </a:extLst>
          </p:cNvPr>
          <p:cNvSpPr txBox="1">
            <a:spLocks/>
          </p:cNvSpPr>
          <p:nvPr/>
        </p:nvSpPr>
        <p:spPr>
          <a:xfrm>
            <a:off x="692724" y="4516582"/>
            <a:ext cx="4779819" cy="16071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Thyatira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Revelation 2:18-29</a:t>
            </a:r>
          </a:p>
        </p:txBody>
      </p:sp>
    </p:spTree>
    <p:extLst>
      <p:ext uri="{BB962C8B-B14F-4D97-AF65-F5344CB8AC3E}">
        <p14:creationId xmlns:p14="http://schemas.microsoft.com/office/powerpoint/2010/main" val="279569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1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City of Thyatira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7733"/>
            <a:ext cx="3596986" cy="4597545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Located 40 miles SE of Pergamos.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Least known, least important of these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cities.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made it an ideal place to dye fabric.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Lydia was from Thyatira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(Acts 16:14).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 descr="Thyatira Archives - Christian Action League">
            <a:extLst>
              <a:ext uri="{FF2B5EF4-FFF2-40B4-BE49-F238E27FC236}">
                <a16:creationId xmlns:a16="http://schemas.microsoft.com/office/drawing/2014/main" id="{CD23A7ED-4370-965D-C763-107C971C4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355" y="4170360"/>
            <a:ext cx="3950800" cy="26359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he Church of Thyatira | Smoodock's Blog">
            <a:extLst>
              <a:ext uri="{FF2B5EF4-FFF2-40B4-BE49-F238E27FC236}">
                <a16:creationId xmlns:a16="http://schemas.microsoft.com/office/drawing/2014/main" id="{A3E33EC2-AF7F-2C40-B75D-F79A7B4A4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356" y="1515485"/>
            <a:ext cx="3950799" cy="264102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08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876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Guilds in Thyatira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11010"/>
            <a:ext cx="3473702" cy="4846401"/>
          </a:xfrm>
        </p:spPr>
        <p:txBody>
          <a:bodyPr>
            <a:normAutofit fontScale="925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Thyatira was a thriving manufacturing center.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trade had a guild or union associated with idols.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“get ahead,” one was expected to belong to and participate in such idol worship. </a:t>
            </a:r>
          </a:p>
        </p:txBody>
      </p:sp>
      <p:pic>
        <p:nvPicPr>
          <p:cNvPr id="2" name="Picture 2" descr="Coin of Thyatira depicting a tradesman making a helmet for Apollo.">
            <a:extLst>
              <a:ext uri="{FF2B5EF4-FFF2-40B4-BE49-F238E27FC236}">
                <a16:creationId xmlns:a16="http://schemas.microsoft.com/office/drawing/2014/main" id="{C44B523C-1DA6-0CA8-F2E0-3DF0DB915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95488" y="1498021"/>
            <a:ext cx="238125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overed in His Dust: REVELATION: Thyatira and Her Jezebel (part one)">
            <a:extLst>
              <a:ext uri="{FF2B5EF4-FFF2-40B4-BE49-F238E27FC236}">
                <a16:creationId xmlns:a16="http://schemas.microsoft.com/office/drawing/2014/main" id="{4424D633-B10D-F710-82ED-82059D551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76255"/>
            <a:ext cx="3828227" cy="258671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43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Commendation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know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works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patience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for your works, the last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more than the first</a:t>
            </a:r>
          </a:p>
        </p:txBody>
      </p:sp>
      <p:pic>
        <p:nvPicPr>
          <p:cNvPr id="3074" name="Picture 2" descr="Thumbs Up Stock Illustrations, Royalty-Free Vector Graphics &amp; Clip Art -  iStock | Thumbs up icon, Thumbs up emoji, Thumbs up isolated">
            <a:extLst>
              <a:ext uri="{FF2B5EF4-FFF2-40B4-BE49-F238E27FC236}">
                <a16:creationId xmlns:a16="http://schemas.microsoft.com/office/drawing/2014/main" id="{6AF63618-CDE1-ACE8-38D3-04DD7B036C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20295" y="4210702"/>
            <a:ext cx="1995055" cy="24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03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Complaint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4327"/>
            <a:ext cx="7886700" cy="4112636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allow that woman Jezebel, who calls herself a prophetess, to teach and seduce My servants to commit sexual immorality and eat things sacrifices to idols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20) </a:t>
            </a:r>
          </a:p>
        </p:txBody>
      </p:sp>
      <p:pic>
        <p:nvPicPr>
          <p:cNvPr id="2" name="Picture 2" descr="Thumbs Up Stock Illustrations, Royalty-Free Vector Graphics &amp; Clip Art -  iStock | Thumbs up icon, Thumbs up emoji, Thumbs up isolated">
            <a:extLst>
              <a:ext uri="{FF2B5EF4-FFF2-40B4-BE49-F238E27FC236}">
                <a16:creationId xmlns:a16="http://schemas.microsoft.com/office/drawing/2014/main" id="{990C4F7C-E4D5-DB24-FBB6-54047C5745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81354" y="4224557"/>
            <a:ext cx="1833996" cy="24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26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Complaint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4327"/>
            <a:ext cx="7886700" cy="4112636"/>
          </a:xfrm>
        </p:spPr>
        <p:txBody>
          <a:bodyPr/>
          <a:lstStyle/>
          <a:p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you allow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woman Jezebel, who calls herself a prophetess, to teach and seduce My servants to commit sexual immorality and eat things sacrifices to idols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(v. 20) </a:t>
            </a:r>
          </a:p>
        </p:txBody>
      </p:sp>
      <p:pic>
        <p:nvPicPr>
          <p:cNvPr id="2" name="Picture 2" descr="Thumbs Up Stock Illustrations, Royalty-Free Vector Graphics &amp; Clip Art -  iStock | Thumbs up icon, Thumbs up emoji, Thumbs up isolated">
            <a:extLst>
              <a:ext uri="{FF2B5EF4-FFF2-40B4-BE49-F238E27FC236}">
                <a16:creationId xmlns:a16="http://schemas.microsoft.com/office/drawing/2014/main" id="{990C4F7C-E4D5-DB24-FBB6-54047C5745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681354" y="4224557"/>
            <a:ext cx="1833996" cy="248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432942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Counsel</a:t>
            </a:r>
          </a:p>
        </p:txBody>
      </p:sp>
      <p:pic>
        <p:nvPicPr>
          <p:cNvPr id="4098" name="Picture 2" descr="Advice icon PNG and SVG Free Download">
            <a:extLst>
              <a:ext uri="{FF2B5EF4-FFF2-40B4-BE49-F238E27FC236}">
                <a16:creationId xmlns:a16="http://schemas.microsoft.com/office/drawing/2014/main" id="{D4B4308F-7454-4D42-2D46-567D0276E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6501" y="4793671"/>
            <a:ext cx="1673429" cy="146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49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2753FB-AC10-09EA-9ECF-865CEC65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Counsel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B04128-EAFA-5B45-C3E9-6A8AC3CB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21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 gave her time to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repent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her sexual immorality, and she did not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repent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pPr marL="514350" indent="-514350">
              <a:buSzPct val="90000"/>
              <a:buFont typeface="+mj-lt"/>
              <a:buAutoNum type="arabicPeriod" startAt="21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Indeed I will cast her into a sickbed, and those who commit adultery with her into great tribulation, unless they </a:t>
            </a:r>
            <a:r>
              <a:rPr lang="en-US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repent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their deeds. </a:t>
            </a:r>
          </a:p>
          <a:p>
            <a:pPr marL="514350" indent="-514350">
              <a:buSzPct val="90000"/>
              <a:buFont typeface="+mj-lt"/>
              <a:buAutoNum type="arabicPeriod" startAt="21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will kill her children with death,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all the churches shall know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 am He who searches the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minds and hearts…</a:t>
            </a:r>
          </a:p>
        </p:txBody>
      </p:sp>
      <p:pic>
        <p:nvPicPr>
          <p:cNvPr id="4098" name="Picture 2" descr="Advice icon PNG and SVG Free Download">
            <a:extLst>
              <a:ext uri="{FF2B5EF4-FFF2-40B4-BE49-F238E27FC236}">
                <a16:creationId xmlns:a16="http://schemas.microsoft.com/office/drawing/2014/main" id="{D4B4308F-7454-4D42-2D46-567D0276E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86501" y="4793671"/>
            <a:ext cx="1673429" cy="146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6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326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Impact</vt:lpstr>
      <vt:lpstr>Times New Roman</vt:lpstr>
      <vt:lpstr>1_Office Theme</vt:lpstr>
      <vt:lpstr>Office Theme</vt:lpstr>
      <vt:lpstr>PowerPoint Presentation</vt:lpstr>
      <vt:lpstr>Summer Road Trip</vt:lpstr>
      <vt:lpstr>The City of Thyatira</vt:lpstr>
      <vt:lpstr>Trade Guilds in Thyatira</vt:lpstr>
      <vt:lpstr>1. Commendation</vt:lpstr>
      <vt:lpstr>2. Complaint</vt:lpstr>
      <vt:lpstr>2. Complaint</vt:lpstr>
      <vt:lpstr>3. Counsel</vt:lpstr>
      <vt:lpstr>3. Counsel</vt:lpstr>
      <vt:lpstr>3. Counsel</vt:lpstr>
      <vt:lpstr>Summer Road Trip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231</cp:revision>
  <dcterms:created xsi:type="dcterms:W3CDTF">2008-03-16T18:22:36Z</dcterms:created>
  <dcterms:modified xsi:type="dcterms:W3CDTF">2023-07-31T15:11:09Z</dcterms:modified>
</cp:coreProperties>
</file>