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4" r:id="rId2"/>
  </p:sldMasterIdLst>
  <p:notesMasterIdLst>
    <p:notesMasterId r:id="rId11"/>
  </p:notesMasterIdLst>
  <p:sldIdLst>
    <p:sldId id="687" r:id="rId3"/>
    <p:sldId id="688" r:id="rId4"/>
    <p:sldId id="689" r:id="rId5"/>
    <p:sldId id="690" r:id="rId6"/>
    <p:sldId id="691" r:id="rId7"/>
    <p:sldId id="692" r:id="rId8"/>
    <p:sldId id="693" r:id="rId9"/>
    <p:sldId id="6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6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5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05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2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98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29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92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50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8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38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4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4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4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46FE-A2F8-4E03-ADE6-9A828C25D5D4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807BC-481F-49DA-B6BA-2D02F4737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7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n/dictionary-words-grammar-abc-390055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809BE-EE3A-4FC3-9C70-577A1286B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B4953-9738-BB18-FF0F-9EB1AF01F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7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19" descr="A dictionary page with words&#10;&#10;Description automatically generated">
            <a:extLst>
              <a:ext uri="{FF2B5EF4-FFF2-40B4-BE49-F238E27FC236}">
                <a16:creationId xmlns:a16="http://schemas.microsoft.com/office/drawing/2014/main" id="{87427FB3-DEC2-CBD1-D165-B015656945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3BA6B-C117-8F27-CF14-441C292F2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85" y="1926072"/>
            <a:ext cx="3017520" cy="694776"/>
          </a:xfrm>
        </p:spPr>
        <p:txBody>
          <a:bodyPr anchor="b">
            <a:norm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</a:rPr>
              <a:t>Words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DC6591-4EAC-3511-9804-B96D0238A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/>
            <a:endParaRPr lang="en-US" sz="170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45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C9371D-AF21-802A-F8A5-F96F0566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605" y="1450655"/>
            <a:ext cx="2949023" cy="3956690"/>
          </a:xfrm>
        </p:spPr>
        <p:txBody>
          <a:bodyPr anchor="ctr">
            <a:normAutofit/>
          </a:bodyPr>
          <a:lstStyle/>
          <a:p>
            <a:r>
              <a:rPr lang="en-US" sz="7000">
                <a:solidFill>
                  <a:schemeClr val="bg1"/>
                </a:solidFill>
              </a:rPr>
              <a:t>Tower of Babel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60605" y="1450655"/>
            <a:ext cx="29490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60605" y="5408571"/>
            <a:ext cx="29490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143CE-5FCA-822B-9B2B-A4200AD5B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465826"/>
            <a:ext cx="3756675" cy="6098875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Genesis 11:1-9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God, after witnessing what man was doing, confused language for everyone to stop work on the tower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From this, we have anywhere between 6500 and 7117 living languages today from a couple different sources found online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According to an article from Translate Day in 2020, English has 160 different dialects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Wikipedia states that 2877 different translations of the Bible exist over 1918 languages </a:t>
            </a:r>
          </a:p>
        </p:txBody>
      </p:sp>
    </p:spTree>
    <p:extLst>
      <p:ext uri="{BB962C8B-B14F-4D97-AF65-F5344CB8AC3E}">
        <p14:creationId xmlns:p14="http://schemas.microsoft.com/office/powerpoint/2010/main" val="21016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B361EC-2E4D-C8B0-9F7A-B53D0C8FC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6" y="1250575"/>
            <a:ext cx="3453205" cy="4163210"/>
          </a:xfrm>
        </p:spPr>
        <p:txBody>
          <a:bodyPr anchor="ctr">
            <a:normAutofit/>
          </a:bodyPr>
          <a:lstStyle/>
          <a:p>
            <a:r>
              <a:rPr lang="en-US" sz="7000">
                <a:solidFill>
                  <a:schemeClr val="bg1"/>
                </a:solidFill>
              </a:rPr>
              <a:t>Abram and Sarai in Egypt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57604-0CFD-4023-B9BD-107166A25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57" y="1100949"/>
            <a:ext cx="3747444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76FD6-5669-95CB-2539-749541536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918" y="860612"/>
            <a:ext cx="3598431" cy="5023821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Genesis 12:10-20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Abram lies to Pharaoh about Sarai only being his sister in order to receive protection from the bad famine.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Abram, later called “Friend of God” in James 2:23, was chastised by Pharaoh for his lie about Sarai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Abram’s words were used to deceive in this situation.</a:t>
            </a:r>
          </a:p>
        </p:txBody>
      </p:sp>
    </p:spTree>
    <p:extLst>
      <p:ext uri="{BB962C8B-B14F-4D97-AF65-F5344CB8AC3E}">
        <p14:creationId xmlns:p14="http://schemas.microsoft.com/office/powerpoint/2010/main" val="130855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0F3B6-382C-79B2-807C-0A256133C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6" y="1250575"/>
            <a:ext cx="3453205" cy="4163210"/>
          </a:xfrm>
        </p:spPr>
        <p:txBody>
          <a:bodyPr anchor="ctr"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Nehemiah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57604-0CFD-4023-B9BD-107166A25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57" y="1100949"/>
            <a:ext cx="3747444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DA61-F1A0-3195-6A34-8548C411B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918" y="860612"/>
            <a:ext cx="3598431" cy="5023821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Nehemiah 2:17-18</a:t>
            </a:r>
          </a:p>
          <a:p>
            <a:r>
              <a:rPr lang="en-US" sz="2000" dirty="0">
                <a:solidFill>
                  <a:schemeClr val="bg1"/>
                </a:solidFill>
              </a:rPr>
              <a:t>Nehemiah 4:13-18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Nehemiah was able to rouse those living in Jerusalem that had given up on rebuilding to start back again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Nehemiah inspired the Jews to continue building with tools in one hand and weapons in the other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Nehemiah brought the Jews together to build the wall in 52 days</a:t>
            </a:r>
          </a:p>
          <a:p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8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34A50-B694-DA01-8A79-8BABA818A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6" y="1250575"/>
            <a:ext cx="3453205" cy="4163210"/>
          </a:xfrm>
        </p:spPr>
        <p:txBody>
          <a:bodyPr anchor="ctr"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Jesus and the Centurion’s Servant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57604-0CFD-4023-B9BD-107166A25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57" y="1100949"/>
            <a:ext cx="3747444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6B15-8F6F-B7F5-6B23-FAF4EDE11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918" y="336430"/>
            <a:ext cx="3598431" cy="6159261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Two different accounts of the same situation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Matthew 8:5-13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Luke 7:1-10</a:t>
            </a:r>
          </a:p>
          <a:p>
            <a:r>
              <a:rPr lang="en-US" sz="2000" dirty="0">
                <a:solidFill>
                  <a:schemeClr val="bg1"/>
                </a:solidFill>
              </a:rPr>
              <a:t>These accounts do not read the same while they are talking about the same event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Matthew’s Gospel was written for a Jewish audience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Luke’s Gospel was written for Theophilus, assumed to be an individual of Greek descent by the name</a:t>
            </a:r>
          </a:p>
          <a:p>
            <a:r>
              <a:rPr lang="en-US" sz="2000" dirty="0">
                <a:solidFill>
                  <a:schemeClr val="bg1"/>
                </a:solidFill>
              </a:rPr>
              <a:t>The Gospels consider perspective when presenting information of Christ and his life due to the different audiences for each Gospel</a:t>
            </a:r>
          </a:p>
        </p:txBody>
      </p:sp>
    </p:spTree>
    <p:extLst>
      <p:ext uri="{BB962C8B-B14F-4D97-AF65-F5344CB8AC3E}">
        <p14:creationId xmlns:p14="http://schemas.microsoft.com/office/powerpoint/2010/main" val="2744578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7FBD28-3832-9A48-A414-405D5179D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6" y="1250575"/>
            <a:ext cx="3453205" cy="4163210"/>
          </a:xfrm>
        </p:spPr>
        <p:txBody>
          <a:bodyPr anchor="ctr">
            <a:normAutofit/>
          </a:bodyPr>
          <a:lstStyle/>
          <a:p>
            <a:r>
              <a:rPr lang="en-US" sz="7000">
                <a:solidFill>
                  <a:schemeClr val="bg1"/>
                </a:solidFill>
              </a:rPr>
              <a:t>Use Your Words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57604-0CFD-4023-B9BD-107166A25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57" y="1100949"/>
            <a:ext cx="3747444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696F9-6CA4-1E8B-7939-FD46ECF19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918" y="293298"/>
            <a:ext cx="3598431" cy="622827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God gave us language to communicate with one another, so it is important to use it appropriately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James 3:1-12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James 5:12</a:t>
            </a:r>
          </a:p>
          <a:p>
            <a:r>
              <a:rPr lang="en-US" sz="2000" dirty="0">
                <a:solidFill>
                  <a:schemeClr val="bg1"/>
                </a:solidFill>
              </a:rPr>
              <a:t>Stop and think about what you are going to say and ask the following questions: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What am I trying to say?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Why am I trying to say it?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Am I saying something that appropriately represents the truth?</a:t>
            </a:r>
          </a:p>
        </p:txBody>
      </p:sp>
    </p:spTree>
    <p:extLst>
      <p:ext uri="{BB962C8B-B14F-4D97-AF65-F5344CB8AC3E}">
        <p14:creationId xmlns:p14="http://schemas.microsoft.com/office/powerpoint/2010/main" val="205105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329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Words Study</vt:lpstr>
      <vt:lpstr>Tower of Babel</vt:lpstr>
      <vt:lpstr>Abram and Sarai in Egypt</vt:lpstr>
      <vt:lpstr>Nehemiah</vt:lpstr>
      <vt:lpstr>Jesus and the Centurion’s Servant</vt:lpstr>
      <vt:lpstr>Use Your Words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233</cp:revision>
  <dcterms:created xsi:type="dcterms:W3CDTF">2008-03-16T18:22:36Z</dcterms:created>
  <dcterms:modified xsi:type="dcterms:W3CDTF">2023-07-09T21:14:15Z</dcterms:modified>
</cp:coreProperties>
</file>