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0" r:id="rId2"/>
  </p:sldMasterIdLst>
  <p:notesMasterIdLst>
    <p:notesMasterId r:id="rId11"/>
  </p:notesMasterIdLst>
  <p:sldIdLst>
    <p:sldId id="679" r:id="rId3"/>
    <p:sldId id="680" r:id="rId4"/>
    <p:sldId id="270" r:id="rId5"/>
    <p:sldId id="681" r:id="rId6"/>
    <p:sldId id="682" r:id="rId7"/>
    <p:sldId id="683" r:id="rId8"/>
    <p:sldId id="684" r:id="rId9"/>
    <p:sldId id="68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>
        <p:scale>
          <a:sx n="43" d="100"/>
          <a:sy n="43" d="100"/>
        </p:scale>
        <p:origin x="2021" y="6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8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6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7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1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6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30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27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07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27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3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38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5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53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35E0D-0FF7-4417-93E2-52F34AD6CEB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1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7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4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2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CCC-922E-474B-9E82-15420195028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5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3CCCC-922E-474B-9E82-15420195028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E7B4-F1C2-4549-9F91-01EB5A79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54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35E0D-0FF7-4417-93E2-52F34AD6CEB8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F695-683E-4B78-B804-4590D8805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9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82DD-1574-A01E-D451-8E51E5E6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Summer Road Trip</a:t>
            </a:r>
          </a:p>
        </p:txBody>
      </p:sp>
      <p:pic>
        <p:nvPicPr>
          <p:cNvPr id="2050" name="Picture 2" descr="The Seven Churches in Revelation - RYAN LEASURE">
            <a:extLst>
              <a:ext uri="{FF2B5EF4-FFF2-40B4-BE49-F238E27FC236}">
                <a16:creationId xmlns:a16="http://schemas.microsoft.com/office/drawing/2014/main" id="{C8237C05-9D05-C9B2-55FF-6FD845CE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66" y="2008922"/>
            <a:ext cx="6172200" cy="411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A025F1-D3CF-4B7C-1A3B-AF221ECD0164}"/>
              </a:ext>
            </a:extLst>
          </p:cNvPr>
          <p:cNvSpPr/>
          <p:nvPr/>
        </p:nvSpPr>
        <p:spPr>
          <a:xfrm>
            <a:off x="415634" y="2161309"/>
            <a:ext cx="4516582" cy="14408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575B-5A1B-C100-1AED-163D5C5E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4" y="2362635"/>
            <a:ext cx="4031673" cy="1239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7 Churches of Asia</a:t>
            </a:r>
          </a:p>
          <a:p>
            <a:pPr marL="0" indent="0" algn="ctr"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Revelation 2-3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1E8DE-BDA8-6A5F-C1C9-DE6D8BA2DB26}"/>
              </a:ext>
            </a:extLst>
          </p:cNvPr>
          <p:cNvSpPr/>
          <p:nvPr/>
        </p:nvSpPr>
        <p:spPr>
          <a:xfrm>
            <a:off x="415634" y="4239491"/>
            <a:ext cx="5237022" cy="2036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1AEF27-8D7C-01EE-1518-0E74ECC8D947}"/>
              </a:ext>
            </a:extLst>
          </p:cNvPr>
          <p:cNvSpPr txBox="1">
            <a:spLocks/>
          </p:cNvSpPr>
          <p:nvPr/>
        </p:nvSpPr>
        <p:spPr>
          <a:xfrm>
            <a:off x="692724" y="4516582"/>
            <a:ext cx="4779819" cy="1607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Pergamos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Revelation 2:12-17</a:t>
            </a:r>
          </a:p>
        </p:txBody>
      </p:sp>
    </p:spTree>
    <p:extLst>
      <p:ext uri="{BB962C8B-B14F-4D97-AF65-F5344CB8AC3E}">
        <p14:creationId xmlns:p14="http://schemas.microsoft.com/office/powerpoint/2010/main" val="279569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876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City of Pergamos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79418"/>
            <a:ext cx="3473702" cy="4597545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50 miles north of Smyrna.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Official capital of Asia Minor.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Housed a library second only to the one in Alexandria, Egypt.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4DDA2-93BD-98DE-EC62-2E0AD839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866" y="1343887"/>
            <a:ext cx="4412998" cy="547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8761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Religion in Pergamos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1010"/>
            <a:ext cx="3473702" cy="446595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pagan of the seven cities.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city of temples devoted to sensuous worship.”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center for Caesar worship in Asia Minor. </a:t>
            </a:r>
          </a:p>
        </p:txBody>
      </p:sp>
      <p:pic>
        <p:nvPicPr>
          <p:cNvPr id="1026" name="Picture 2" descr="Pergamos, Where Satan Sits — Bob Yandian Ministries">
            <a:extLst>
              <a:ext uri="{FF2B5EF4-FFF2-40B4-BE49-F238E27FC236}">
                <a16:creationId xmlns:a16="http://schemas.microsoft.com/office/drawing/2014/main" id="{93C50654-BA46-EFA9-1A67-FB5B0716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50" y="1711010"/>
            <a:ext cx="3473703" cy="23248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gamon - Wikipedia">
            <a:extLst>
              <a:ext uri="{FF2B5EF4-FFF2-40B4-BE49-F238E27FC236}">
                <a16:creationId xmlns:a16="http://schemas.microsoft.com/office/drawing/2014/main" id="{B20B4EC6-91D2-480F-C98B-46748EEBC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79" y="4232563"/>
            <a:ext cx="3487271" cy="232484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Commendation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2763"/>
            <a:ext cx="7886700" cy="415419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know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works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you dwell, where Satan’s throne is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hold fast to My name, and did not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deny My faith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in the days in which Antipas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My faithful martyr, who was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killed among you</a:t>
            </a:r>
          </a:p>
        </p:txBody>
      </p:sp>
      <p:pic>
        <p:nvPicPr>
          <p:cNvPr id="3074" name="Picture 2" descr="Thumbs Up Stock Illustrations, Royalty-Free Vector Graphics &amp; Clip Art -  iStock | Thumbs up icon, Thumbs up emoji, Thumbs up isolated">
            <a:extLst>
              <a:ext uri="{FF2B5EF4-FFF2-40B4-BE49-F238E27FC236}">
                <a16:creationId xmlns:a16="http://schemas.microsoft.com/office/drawing/2014/main" id="{6AF63618-CDE1-ACE8-38D3-04DD7B036C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0295" y="4210702"/>
            <a:ext cx="1995055" cy="24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3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Complaint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4327"/>
            <a:ext cx="7886700" cy="4112636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there those who hold the doctrine of Balaam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also have those who hold the doctrine of the Nicolaitans </a:t>
            </a:r>
          </a:p>
        </p:txBody>
      </p:sp>
      <p:pic>
        <p:nvPicPr>
          <p:cNvPr id="2" name="Picture 2" descr="Thumbs Up Stock Illustrations, Royalty-Free Vector Graphics &amp; Clip Art -  iStock | Thumbs up icon, Thumbs up emoji, Thumbs up isolated">
            <a:extLst>
              <a:ext uri="{FF2B5EF4-FFF2-40B4-BE49-F238E27FC236}">
                <a16:creationId xmlns:a16="http://schemas.microsoft.com/office/drawing/2014/main" id="{990C4F7C-E4D5-DB24-FBB6-54047C574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1354" y="4224557"/>
            <a:ext cx="1833996" cy="248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2753FB-AC10-09EA-9ECF-865CEC65B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61892"/>
          </a:xfrm>
          <a:solidFill>
            <a:srgbClr val="00206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Counsel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B04128-EAFA-5B45-C3E9-6A8AC3CB9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2763"/>
            <a:ext cx="7886700" cy="4154199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else I will come to you quickly and will fight against them with the sword of My mouth</a:t>
            </a:r>
          </a:p>
        </p:txBody>
      </p:sp>
      <p:pic>
        <p:nvPicPr>
          <p:cNvPr id="4098" name="Picture 2" descr="Advice icon PNG and SVG Free Download">
            <a:extLst>
              <a:ext uri="{FF2B5EF4-FFF2-40B4-BE49-F238E27FC236}">
                <a16:creationId xmlns:a16="http://schemas.microsoft.com/office/drawing/2014/main" id="{D4B4308F-7454-4D42-2D46-567D0276E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6501" y="4793671"/>
            <a:ext cx="1673429" cy="146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282DD-1574-A01E-D451-8E51E5E60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Summer Road Trip</a:t>
            </a:r>
          </a:p>
        </p:txBody>
      </p:sp>
      <p:pic>
        <p:nvPicPr>
          <p:cNvPr id="2050" name="Picture 2" descr="The Seven Churches in Revelation - RYAN LEASURE">
            <a:extLst>
              <a:ext uri="{FF2B5EF4-FFF2-40B4-BE49-F238E27FC236}">
                <a16:creationId xmlns:a16="http://schemas.microsoft.com/office/drawing/2014/main" id="{C8237C05-9D05-C9B2-55FF-6FD845CE5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66" y="2008922"/>
            <a:ext cx="6172200" cy="4114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A025F1-D3CF-4B7C-1A3B-AF221ECD0164}"/>
              </a:ext>
            </a:extLst>
          </p:cNvPr>
          <p:cNvSpPr/>
          <p:nvPr/>
        </p:nvSpPr>
        <p:spPr>
          <a:xfrm>
            <a:off x="415634" y="2161309"/>
            <a:ext cx="4516582" cy="144087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3575B-5A1B-C100-1AED-163D5C5E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4" y="2362635"/>
            <a:ext cx="4031673" cy="12395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7 Churches of Asia</a:t>
            </a:r>
          </a:p>
          <a:p>
            <a:pPr marL="0" indent="0" algn="ctr">
              <a:buNone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Revelation 2-3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71E8DE-BDA8-6A5F-C1C9-DE6D8BA2DB26}"/>
              </a:ext>
            </a:extLst>
          </p:cNvPr>
          <p:cNvSpPr/>
          <p:nvPr/>
        </p:nvSpPr>
        <p:spPr>
          <a:xfrm>
            <a:off x="415634" y="4239491"/>
            <a:ext cx="5237022" cy="20366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1AEF27-8D7C-01EE-1518-0E74ECC8D947}"/>
              </a:ext>
            </a:extLst>
          </p:cNvPr>
          <p:cNvSpPr txBox="1">
            <a:spLocks/>
          </p:cNvSpPr>
          <p:nvPr/>
        </p:nvSpPr>
        <p:spPr>
          <a:xfrm>
            <a:off x="692724" y="4516582"/>
            <a:ext cx="4779819" cy="1607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Next Stop: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Thyatira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Revelation 2:18-29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9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185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Times New Roman</vt:lpstr>
      <vt:lpstr>1_Office Theme</vt:lpstr>
      <vt:lpstr>2_Office Theme</vt:lpstr>
      <vt:lpstr>Summer Road Trip</vt:lpstr>
      <vt:lpstr>The City of Pergamos</vt:lpstr>
      <vt:lpstr>Religion in Pergamos</vt:lpstr>
      <vt:lpstr>1. Commendation</vt:lpstr>
      <vt:lpstr>2. Complaint</vt:lpstr>
      <vt:lpstr>3. Counsel</vt:lpstr>
      <vt:lpstr>Summer Road Trip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231</cp:revision>
  <dcterms:created xsi:type="dcterms:W3CDTF">2008-03-16T18:22:36Z</dcterms:created>
  <dcterms:modified xsi:type="dcterms:W3CDTF">2023-07-02T19:37:53Z</dcterms:modified>
</cp:coreProperties>
</file>