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87" r:id="rId2"/>
  </p:sldMasterIdLst>
  <p:notesMasterIdLst>
    <p:notesMasterId r:id="rId13"/>
  </p:notesMasterIdLst>
  <p:sldIdLst>
    <p:sldId id="260" r:id="rId3"/>
    <p:sldId id="257" r:id="rId4"/>
    <p:sldId id="258" r:id="rId5"/>
    <p:sldId id="262" r:id="rId6"/>
    <p:sldId id="261" r:id="rId7"/>
    <p:sldId id="263" r:id="rId8"/>
    <p:sldId id="264" r:id="rId9"/>
    <p:sldId id="265" r:id="rId10"/>
    <p:sldId id="266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168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A9FD-3CE6-415B-B464-CD30B0ABD583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741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A9FD-3CE6-415B-B464-CD30B0ABD583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74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A9FD-3CE6-415B-B464-CD30B0ABD583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38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A9FD-3CE6-415B-B464-CD30B0ABD583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284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A9FD-3CE6-415B-B464-CD30B0ABD583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517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A9FD-3CE6-415B-B464-CD30B0ABD583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227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A9FD-3CE6-415B-B464-CD30B0ABD583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6964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A9FD-3CE6-415B-B464-CD30B0ABD583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6530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A9FD-3CE6-415B-B464-CD30B0ABD583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091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A9FD-3CE6-415B-B464-CD30B0ABD583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35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A9FD-3CE6-415B-B464-CD30B0ABD583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342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A9FD-3CE6-415B-B464-CD30B0ABD583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22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A9FD-3CE6-415B-B464-CD30B0ABD583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051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A9FD-3CE6-415B-B464-CD30B0ABD583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045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A9FD-3CE6-415B-B464-CD30B0ABD583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91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A9FD-3CE6-415B-B464-CD30B0ABD583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094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A9FD-3CE6-415B-B464-CD30B0ABD583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324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A9FD-3CE6-415B-B464-CD30B0ABD583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94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A9FD-3CE6-415B-B464-CD30B0ABD583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37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A9FD-3CE6-415B-B464-CD30B0ABD583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61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A9FD-3CE6-415B-B464-CD30B0ABD583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26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A9FD-3CE6-415B-B464-CD30B0ABD583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91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9A9FD-3CE6-415B-B464-CD30B0ABD583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764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9A9FD-3CE6-415B-B464-CD30B0ABD583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A67B7-848E-45FB-B0D0-FE0EF8EAA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77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8347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6832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A4D6F-70F1-A099-BE13-893D60284B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870219"/>
          </a:xfrm>
        </p:spPr>
        <p:txBody>
          <a:bodyPr/>
          <a:lstStyle/>
          <a:p>
            <a:r>
              <a:rPr lang="en-US" b="1" dirty="0">
                <a:latin typeface="+mn-lt"/>
              </a:rPr>
              <a:t>How to Live Like a King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15CA69-F365-3BE1-C4CC-5B8E97A02F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7582" y="4010739"/>
            <a:ext cx="3636818" cy="1115291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C000"/>
                </a:solidFill>
              </a:rPr>
              <a:t>Deuteronomy 17:14-20</a:t>
            </a:r>
          </a:p>
        </p:txBody>
      </p:sp>
      <p:pic>
        <p:nvPicPr>
          <p:cNvPr id="1028" name="Picture 4" descr="King Logo - Free Vectors &amp; PSDs to Download">
            <a:extLst>
              <a:ext uri="{FF2B5EF4-FFF2-40B4-BE49-F238E27FC236}">
                <a16:creationId xmlns:a16="http://schemas.microsoft.com/office/drawing/2014/main" id="{C9241F6F-DCB8-1208-D74F-02F92BD70A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992431"/>
            <a:ext cx="3429000" cy="2286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317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353AF-44CA-9C5D-D271-882DAC2AA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Instructions for Israel’s Kings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B90C9-24EC-3615-4D4F-343CDF85E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Don’t multiply horses - </a:t>
            </a:r>
            <a:r>
              <a:rPr lang="en-US" sz="3200" b="1" dirty="0">
                <a:solidFill>
                  <a:srgbClr val="FFC000"/>
                </a:solidFill>
              </a:rPr>
              <a:t>v. 16</a:t>
            </a:r>
          </a:p>
          <a:p>
            <a:r>
              <a:rPr lang="en-US" sz="3200" b="1" dirty="0"/>
              <a:t>Don’t multiply wives - </a:t>
            </a:r>
            <a:r>
              <a:rPr lang="en-US" sz="3200" b="1" dirty="0">
                <a:solidFill>
                  <a:srgbClr val="FFC000"/>
                </a:solidFill>
              </a:rPr>
              <a:t>v. 17</a:t>
            </a:r>
          </a:p>
          <a:p>
            <a:r>
              <a:rPr lang="en-US" sz="3200" b="1" dirty="0"/>
              <a:t>Don’t multiply silver or gold - </a:t>
            </a:r>
            <a:r>
              <a:rPr lang="en-US" sz="3200" b="1" dirty="0">
                <a:solidFill>
                  <a:srgbClr val="FFC000"/>
                </a:solidFill>
              </a:rPr>
              <a:t>v. 17</a:t>
            </a:r>
          </a:p>
        </p:txBody>
      </p:sp>
    </p:spTree>
    <p:extLst>
      <p:ext uri="{BB962C8B-B14F-4D97-AF65-F5344CB8AC3E}">
        <p14:creationId xmlns:p14="http://schemas.microsoft.com/office/powerpoint/2010/main" val="4078204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353AF-44CA-9C5D-D271-882DAC2AA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Instructions for Israel’s Kings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B90C9-24EC-3615-4D4F-343CDF85E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Instructions regarding God’s law - </a:t>
            </a:r>
            <a:r>
              <a:rPr lang="en-US" sz="3200" b="1" dirty="0">
                <a:solidFill>
                  <a:srgbClr val="FFC000"/>
                </a:solidFill>
              </a:rPr>
              <a:t>vs. 18-20</a:t>
            </a:r>
          </a:p>
          <a:p>
            <a:pPr marL="0" indent="0" algn="ctr">
              <a:buNone/>
            </a:pPr>
            <a:endParaRPr lang="en-US" sz="800" b="1" dirty="0"/>
          </a:p>
          <a:p>
            <a:r>
              <a:rPr lang="en-US" sz="3200" dirty="0"/>
              <a:t>Write a copy. </a:t>
            </a:r>
          </a:p>
          <a:p>
            <a:r>
              <a:rPr lang="en-US" sz="3200" dirty="0"/>
              <a:t>Have it with him as he rules.</a:t>
            </a:r>
          </a:p>
          <a:p>
            <a:r>
              <a:rPr lang="en-US" sz="3200" dirty="0"/>
              <a:t>Read from it all the days of his life.</a:t>
            </a:r>
          </a:p>
          <a:p>
            <a:r>
              <a:rPr lang="en-US" sz="3200" dirty="0"/>
              <a:t>Be careful to observe all of it.</a:t>
            </a:r>
          </a:p>
        </p:txBody>
      </p:sp>
    </p:spTree>
    <p:extLst>
      <p:ext uri="{BB962C8B-B14F-4D97-AF65-F5344CB8AC3E}">
        <p14:creationId xmlns:p14="http://schemas.microsoft.com/office/powerpoint/2010/main" val="1030148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39C4E-D82A-BD5E-025E-634CF42B0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How to Live Like a King</a:t>
            </a:r>
          </a:p>
        </p:txBody>
      </p:sp>
    </p:spTree>
    <p:extLst>
      <p:ext uri="{BB962C8B-B14F-4D97-AF65-F5344CB8AC3E}">
        <p14:creationId xmlns:p14="http://schemas.microsoft.com/office/powerpoint/2010/main" val="2703303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39C4E-D82A-BD5E-025E-634CF42B0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How to Live Like a 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884A2-2ED6-351E-F689-5128F58EE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1. Don’t multiply horses, silver, or gold = </a:t>
            </a:r>
          </a:p>
          <a:p>
            <a:pPr marL="0" indent="0" algn="r">
              <a:buNone/>
            </a:pPr>
            <a:r>
              <a:rPr lang="en-US" sz="3600" b="1" dirty="0">
                <a:solidFill>
                  <a:srgbClr val="002060"/>
                </a:solidFill>
              </a:rPr>
              <a:t>Trust in the Lord</a:t>
            </a:r>
            <a:endParaRPr lang="en-US" sz="32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800" b="1" dirty="0"/>
          </a:p>
          <a:p>
            <a:r>
              <a:rPr lang="en-US" b="1" dirty="0">
                <a:solidFill>
                  <a:srgbClr val="002060"/>
                </a:solidFill>
              </a:rPr>
              <a:t>Prov. 3:5-6</a:t>
            </a:r>
          </a:p>
          <a:p>
            <a:r>
              <a:rPr lang="en-US" b="1" dirty="0">
                <a:solidFill>
                  <a:srgbClr val="002060"/>
                </a:solidFill>
              </a:rPr>
              <a:t>James 1:6-8</a:t>
            </a:r>
          </a:p>
          <a:p>
            <a:r>
              <a:rPr lang="en-US" b="1" dirty="0">
                <a:solidFill>
                  <a:srgbClr val="002060"/>
                </a:solidFill>
              </a:rPr>
              <a:t>Hebrews 13:5-6</a:t>
            </a:r>
          </a:p>
        </p:txBody>
      </p:sp>
    </p:spTree>
    <p:extLst>
      <p:ext uri="{BB962C8B-B14F-4D97-AF65-F5344CB8AC3E}">
        <p14:creationId xmlns:p14="http://schemas.microsoft.com/office/powerpoint/2010/main" val="123000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39C4E-D82A-BD5E-025E-634CF42B0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How to Live Like a 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884A2-2ED6-351E-F689-5128F58EE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2. Don’t multiply wives = </a:t>
            </a:r>
          </a:p>
          <a:p>
            <a:pPr marL="0" indent="0" algn="r">
              <a:buNone/>
            </a:pPr>
            <a:r>
              <a:rPr lang="en-US" sz="3600" b="1" dirty="0">
                <a:solidFill>
                  <a:srgbClr val="002060"/>
                </a:solidFill>
              </a:rPr>
              <a:t>Honor your Marriage Vows</a:t>
            </a:r>
            <a:endParaRPr lang="en-US" sz="32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800" b="1" dirty="0"/>
          </a:p>
          <a:p>
            <a:r>
              <a:rPr lang="en-US" b="1" dirty="0"/>
              <a:t>Faithful Eyes - </a:t>
            </a:r>
            <a:r>
              <a:rPr lang="en-US" b="1" dirty="0">
                <a:solidFill>
                  <a:srgbClr val="002060"/>
                </a:solidFill>
              </a:rPr>
              <a:t>Job 31:1</a:t>
            </a:r>
          </a:p>
          <a:p>
            <a:r>
              <a:rPr lang="en-US" b="1" dirty="0"/>
              <a:t>Faithful Lips - </a:t>
            </a:r>
            <a:r>
              <a:rPr lang="en-US" b="1" dirty="0">
                <a:solidFill>
                  <a:srgbClr val="002060"/>
                </a:solidFill>
              </a:rPr>
              <a:t>Prov. 31:28-29</a:t>
            </a:r>
          </a:p>
          <a:p>
            <a:r>
              <a:rPr lang="en-US" b="1" dirty="0"/>
              <a:t>Faithful Hands - </a:t>
            </a:r>
            <a:r>
              <a:rPr lang="en-US" b="1" dirty="0">
                <a:solidFill>
                  <a:srgbClr val="002060"/>
                </a:solidFill>
              </a:rPr>
              <a:t>1 Cor. 7:1</a:t>
            </a:r>
          </a:p>
          <a:p>
            <a:r>
              <a:rPr lang="en-US" b="1" dirty="0"/>
              <a:t>Faithful Feet - </a:t>
            </a:r>
            <a:r>
              <a:rPr lang="en-US" b="1" dirty="0">
                <a:solidFill>
                  <a:srgbClr val="002060"/>
                </a:solidFill>
              </a:rPr>
              <a:t>Prov. 5:3-8; 7:6-9, 21-27</a:t>
            </a:r>
          </a:p>
          <a:p>
            <a:r>
              <a:rPr lang="en-US" b="1" dirty="0"/>
              <a:t>Faithful Heart - </a:t>
            </a:r>
            <a:r>
              <a:rPr lang="en-US" b="1" dirty="0">
                <a:solidFill>
                  <a:srgbClr val="002060"/>
                </a:solidFill>
              </a:rPr>
              <a:t>Matt. 5:27-28</a:t>
            </a:r>
          </a:p>
        </p:txBody>
      </p:sp>
    </p:spTree>
    <p:extLst>
      <p:ext uri="{BB962C8B-B14F-4D97-AF65-F5344CB8AC3E}">
        <p14:creationId xmlns:p14="http://schemas.microsoft.com/office/powerpoint/2010/main" val="2955986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39C4E-D82A-BD5E-025E-634CF42B0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How to Live Like a 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884A2-2ED6-351E-F689-5128F58EE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002060"/>
                </a:solidFill>
              </a:rPr>
              <a:t>3. The King and God’s Law</a:t>
            </a:r>
          </a:p>
          <a:p>
            <a:pPr marL="0" indent="0">
              <a:buNone/>
            </a:pPr>
            <a:endParaRPr lang="en-US" sz="800" b="1" dirty="0"/>
          </a:p>
          <a:p>
            <a:r>
              <a:rPr lang="en-US" b="1" dirty="0"/>
              <a:t>Had a copy of God’s law. 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b="1" dirty="0"/>
              <a:t>Kept it with him. 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b="1" dirty="0"/>
              <a:t>Read it every day. 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b="1" dirty="0"/>
              <a:t>Observe all it says. 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511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39C4E-D82A-BD5E-025E-634CF42B0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How to Live Like a 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884A2-2ED6-351E-F689-5128F58EE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002060"/>
                </a:solidFill>
              </a:rPr>
              <a:t>3. The King and God’s Law</a:t>
            </a:r>
          </a:p>
          <a:p>
            <a:pPr marL="0" indent="0">
              <a:buNone/>
            </a:pPr>
            <a:endParaRPr lang="en-US" sz="800" b="1" dirty="0"/>
          </a:p>
          <a:p>
            <a:r>
              <a:rPr lang="en-US" b="1" dirty="0"/>
              <a:t>Had a copy of God’s law. 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b="1" dirty="0"/>
              <a:t>Kept it with him. 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b="1" dirty="0"/>
              <a:t>Read it every day. 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b="1" dirty="0"/>
              <a:t>Observe all it says. 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F3EAA2E-30BA-7C59-DC46-BFB4E97DAB3F}"/>
              </a:ext>
            </a:extLst>
          </p:cNvPr>
          <p:cNvSpPr/>
          <p:nvPr/>
        </p:nvSpPr>
        <p:spPr>
          <a:xfrm>
            <a:off x="4821382" y="3325091"/>
            <a:ext cx="3693968" cy="1579418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24B2A8-1BE9-FE04-7DFC-ABB8E2890314}"/>
              </a:ext>
            </a:extLst>
          </p:cNvPr>
          <p:cNvSpPr txBox="1"/>
          <p:nvPr/>
        </p:nvSpPr>
        <p:spPr>
          <a:xfrm>
            <a:off x="5126182" y="3657600"/>
            <a:ext cx="30064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 You?</a:t>
            </a:r>
          </a:p>
        </p:txBody>
      </p:sp>
    </p:spTree>
    <p:extLst>
      <p:ext uri="{BB962C8B-B14F-4D97-AF65-F5344CB8AC3E}">
        <p14:creationId xmlns:p14="http://schemas.microsoft.com/office/powerpoint/2010/main" val="161585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234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2_Office Theme</vt:lpstr>
      <vt:lpstr>4_Office Theme</vt:lpstr>
      <vt:lpstr>PowerPoint Presentation</vt:lpstr>
      <vt:lpstr>How to Live Like a King</vt:lpstr>
      <vt:lpstr>Instructions for Israel’s Kings</vt:lpstr>
      <vt:lpstr>Instructions for Israel’s Kings</vt:lpstr>
      <vt:lpstr>How to Live Like a King</vt:lpstr>
      <vt:lpstr>How to Live Like a King</vt:lpstr>
      <vt:lpstr>How to Live Like a King</vt:lpstr>
      <vt:lpstr>How to Live Like a King</vt:lpstr>
      <vt:lpstr>How to Live Like a King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29</cp:revision>
  <dcterms:created xsi:type="dcterms:W3CDTF">2008-03-16T18:22:36Z</dcterms:created>
  <dcterms:modified xsi:type="dcterms:W3CDTF">2023-06-20T13:45:56Z</dcterms:modified>
</cp:coreProperties>
</file>