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7" r:id="rId2"/>
  </p:sldMasterIdLst>
  <p:notesMasterIdLst>
    <p:notesMasterId r:id="rId24"/>
  </p:notesMasterIdLst>
  <p:sldIdLst>
    <p:sldId id="259" r:id="rId3"/>
    <p:sldId id="256" r:id="rId4"/>
    <p:sldId id="257" r:id="rId5"/>
    <p:sldId id="683" r:id="rId6"/>
    <p:sldId id="684" r:id="rId7"/>
    <p:sldId id="260" r:id="rId8"/>
    <p:sldId id="685" r:id="rId9"/>
    <p:sldId id="261" r:id="rId10"/>
    <p:sldId id="262" r:id="rId11"/>
    <p:sldId id="263" r:id="rId12"/>
    <p:sldId id="264" r:id="rId13"/>
    <p:sldId id="686" r:id="rId14"/>
    <p:sldId id="687" r:id="rId15"/>
    <p:sldId id="688" r:id="rId16"/>
    <p:sldId id="689" r:id="rId17"/>
    <p:sldId id="690" r:id="rId18"/>
    <p:sldId id="691" r:id="rId19"/>
    <p:sldId id="692" r:id="rId20"/>
    <p:sldId id="693" r:id="rId21"/>
    <p:sldId id="694"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168"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2" d="100"/>
        <a:sy n="82" d="100"/>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6/11/2023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0B3472-05FB-4404-8BF3-E13545F345E0}"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323834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B3472-05FB-4404-8BF3-E13545F345E0}"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3407345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B3472-05FB-4404-8BF3-E13545F345E0}"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3915531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4DA1-F0CC-9ADA-1F04-8E63C04E499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820FF1-8998-4EE7-ED28-FDB61D15A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8F0595-B318-D6FE-A379-2CF4FD830E4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B97061-6C64-FA70-6CD5-BD022F69A32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3FBA468-E851-06DA-417E-F249BCF3F712}"/>
              </a:ext>
            </a:extLst>
          </p:cNvPr>
          <p:cNvSpPr>
            <a:spLocks noGrp="1"/>
          </p:cNvSpPr>
          <p:nvPr>
            <p:ph type="sldNum" sz="quarter" idx="12"/>
          </p:nvPr>
        </p:nvSpPr>
        <p:spPr/>
        <p:txBody>
          <a:bodyPr/>
          <a:lstStyle>
            <a:lvl1pPr>
              <a:defRPr/>
            </a:lvl1pPr>
          </a:lstStyle>
          <a:p>
            <a:fld id="{982CBC36-90B8-404D-AA5A-D8C2F1EDD26D}" type="slidenum">
              <a:rPr lang="en-US" altLang="en-US"/>
              <a:pPr/>
              <a:t>‹#›</a:t>
            </a:fld>
            <a:endParaRPr lang="en-US" altLang="en-US"/>
          </a:p>
        </p:txBody>
      </p:sp>
    </p:spTree>
    <p:extLst>
      <p:ext uri="{BB962C8B-B14F-4D97-AF65-F5344CB8AC3E}">
        <p14:creationId xmlns:p14="http://schemas.microsoft.com/office/powerpoint/2010/main" val="3629610683"/>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94F1-5FD2-E6A1-3582-D1E9132CF4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122B53-34D8-F1DC-F659-066B20F0A7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90390-2A0F-E313-8067-C5A2ECFDC20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19FCC90-5109-B91D-6B85-9A9B254A2B6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5F4A7F5-5877-FB9A-62AD-84090C451C5A}"/>
              </a:ext>
            </a:extLst>
          </p:cNvPr>
          <p:cNvSpPr>
            <a:spLocks noGrp="1"/>
          </p:cNvSpPr>
          <p:nvPr>
            <p:ph type="sldNum" sz="quarter" idx="12"/>
          </p:nvPr>
        </p:nvSpPr>
        <p:spPr/>
        <p:txBody>
          <a:bodyPr/>
          <a:lstStyle>
            <a:lvl1pPr>
              <a:defRPr/>
            </a:lvl1pPr>
          </a:lstStyle>
          <a:p>
            <a:fld id="{D3D1E53E-D1ED-45F9-9B65-A2D0F2BB7AF4}" type="slidenum">
              <a:rPr lang="en-US" altLang="en-US"/>
              <a:pPr/>
              <a:t>‹#›</a:t>
            </a:fld>
            <a:endParaRPr lang="en-US" altLang="en-US"/>
          </a:p>
        </p:txBody>
      </p:sp>
    </p:spTree>
    <p:extLst>
      <p:ext uri="{BB962C8B-B14F-4D97-AF65-F5344CB8AC3E}">
        <p14:creationId xmlns:p14="http://schemas.microsoft.com/office/powerpoint/2010/main" val="3015604321"/>
      </p:ext>
    </p:extLst>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FCCF2-598E-EFCC-C1A2-71D5F0C6AA9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6A9C1B-0C2F-BF9A-814E-41584895F62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F991AA6-7EC5-8F1A-0426-9E19E966B20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29E4636-4ADA-955D-1ACF-001BBF28336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DA3FEE-2138-A64D-02E9-3B579B8C7543}"/>
              </a:ext>
            </a:extLst>
          </p:cNvPr>
          <p:cNvSpPr>
            <a:spLocks noGrp="1"/>
          </p:cNvSpPr>
          <p:nvPr>
            <p:ph type="sldNum" sz="quarter" idx="12"/>
          </p:nvPr>
        </p:nvSpPr>
        <p:spPr/>
        <p:txBody>
          <a:bodyPr/>
          <a:lstStyle>
            <a:lvl1pPr>
              <a:defRPr/>
            </a:lvl1pPr>
          </a:lstStyle>
          <a:p>
            <a:fld id="{899FC396-2B59-4A61-8487-57F89F5F3021}" type="slidenum">
              <a:rPr lang="en-US" altLang="en-US"/>
              <a:pPr/>
              <a:t>‹#›</a:t>
            </a:fld>
            <a:endParaRPr lang="en-US" altLang="en-US"/>
          </a:p>
        </p:txBody>
      </p:sp>
    </p:spTree>
    <p:extLst>
      <p:ext uri="{BB962C8B-B14F-4D97-AF65-F5344CB8AC3E}">
        <p14:creationId xmlns:p14="http://schemas.microsoft.com/office/powerpoint/2010/main" val="2847618592"/>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F8885-4DE2-707E-7CC6-1C6C93ECD5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684D9-7490-976C-B680-2D215A9E3AF7}"/>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4871FD-2C49-E39F-9F15-84503376AB7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C98822-5B8C-65AB-ED9F-F03FA2CE0BF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8E607F9-2287-F68C-8E02-64C0A0EFF4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D13F582-0D27-9FBA-208A-771333E956AE}"/>
              </a:ext>
            </a:extLst>
          </p:cNvPr>
          <p:cNvSpPr>
            <a:spLocks noGrp="1"/>
          </p:cNvSpPr>
          <p:nvPr>
            <p:ph type="sldNum" sz="quarter" idx="12"/>
          </p:nvPr>
        </p:nvSpPr>
        <p:spPr/>
        <p:txBody>
          <a:bodyPr/>
          <a:lstStyle>
            <a:lvl1pPr>
              <a:defRPr/>
            </a:lvl1pPr>
          </a:lstStyle>
          <a:p>
            <a:fld id="{35F2ACD2-359F-41DE-ACB3-19FCC7C7F476}" type="slidenum">
              <a:rPr lang="en-US" altLang="en-US"/>
              <a:pPr/>
              <a:t>‹#›</a:t>
            </a:fld>
            <a:endParaRPr lang="en-US" altLang="en-US"/>
          </a:p>
        </p:txBody>
      </p:sp>
    </p:spTree>
    <p:extLst>
      <p:ext uri="{BB962C8B-B14F-4D97-AF65-F5344CB8AC3E}">
        <p14:creationId xmlns:p14="http://schemas.microsoft.com/office/powerpoint/2010/main" val="3697194308"/>
      </p:ext>
    </p:extLst>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279C-64AE-F3C1-86DF-905823774C6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93DA09-2BDA-C370-8105-F62FEC21848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41FAAB-D60B-C903-29ED-995FF73352E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B803DE-3516-9F87-F52B-B3B5D3DD19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21D6AF-0C6A-E27A-3B53-B32080DC9CE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BA2FCE-D5A6-2BEC-5449-D91016F6D8BE}"/>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579FC2BF-A864-E6CF-9DDE-CE03278A8888}"/>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4E7C894C-4BB3-2604-75E0-65A85042C14D}"/>
              </a:ext>
            </a:extLst>
          </p:cNvPr>
          <p:cNvSpPr>
            <a:spLocks noGrp="1"/>
          </p:cNvSpPr>
          <p:nvPr>
            <p:ph type="sldNum" sz="quarter" idx="12"/>
          </p:nvPr>
        </p:nvSpPr>
        <p:spPr/>
        <p:txBody>
          <a:bodyPr/>
          <a:lstStyle>
            <a:lvl1pPr>
              <a:defRPr/>
            </a:lvl1pPr>
          </a:lstStyle>
          <a:p>
            <a:fld id="{D40DA2B7-A3BE-4A71-A323-BA987681D839}" type="slidenum">
              <a:rPr lang="en-US" altLang="en-US"/>
              <a:pPr/>
              <a:t>‹#›</a:t>
            </a:fld>
            <a:endParaRPr lang="en-US" altLang="en-US"/>
          </a:p>
        </p:txBody>
      </p:sp>
    </p:spTree>
    <p:extLst>
      <p:ext uri="{BB962C8B-B14F-4D97-AF65-F5344CB8AC3E}">
        <p14:creationId xmlns:p14="http://schemas.microsoft.com/office/powerpoint/2010/main" val="3085488127"/>
      </p:ext>
    </p:extLst>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130DF-113D-BC5F-6CC4-DA22F60841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097F3D-E35F-1ECB-BDF7-F0C601F516D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C137AA3-F620-D6A4-557B-A823293C7DAD}"/>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DB7FD0D3-21A8-13CC-251F-5D5A986D9B2D}"/>
              </a:ext>
            </a:extLst>
          </p:cNvPr>
          <p:cNvSpPr>
            <a:spLocks noGrp="1"/>
          </p:cNvSpPr>
          <p:nvPr>
            <p:ph type="sldNum" sz="quarter" idx="12"/>
          </p:nvPr>
        </p:nvSpPr>
        <p:spPr/>
        <p:txBody>
          <a:bodyPr/>
          <a:lstStyle>
            <a:lvl1pPr>
              <a:defRPr/>
            </a:lvl1pPr>
          </a:lstStyle>
          <a:p>
            <a:fld id="{9B7AC4BB-BDB7-416D-9B5F-B622C4821A7A}" type="slidenum">
              <a:rPr lang="en-US" altLang="en-US"/>
              <a:pPr/>
              <a:t>‹#›</a:t>
            </a:fld>
            <a:endParaRPr lang="en-US" altLang="en-US"/>
          </a:p>
        </p:txBody>
      </p:sp>
    </p:spTree>
    <p:extLst>
      <p:ext uri="{BB962C8B-B14F-4D97-AF65-F5344CB8AC3E}">
        <p14:creationId xmlns:p14="http://schemas.microsoft.com/office/powerpoint/2010/main" val="924293928"/>
      </p:ext>
    </p:extLst>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E3EEB1-B279-C04F-95B4-71904DD8D5F2}"/>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3A778EC6-9C46-070D-72A7-099780D4D009}"/>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4C0FCF43-B38B-2A04-5A1A-BBEA33F8FF04}"/>
              </a:ext>
            </a:extLst>
          </p:cNvPr>
          <p:cNvSpPr>
            <a:spLocks noGrp="1"/>
          </p:cNvSpPr>
          <p:nvPr>
            <p:ph type="sldNum" sz="quarter" idx="12"/>
          </p:nvPr>
        </p:nvSpPr>
        <p:spPr/>
        <p:txBody>
          <a:bodyPr/>
          <a:lstStyle>
            <a:lvl1pPr>
              <a:defRPr/>
            </a:lvl1pPr>
          </a:lstStyle>
          <a:p>
            <a:fld id="{18A53025-374A-4543-8C9C-23FFAFA3C8EC}" type="slidenum">
              <a:rPr lang="en-US" altLang="en-US"/>
              <a:pPr/>
              <a:t>‹#›</a:t>
            </a:fld>
            <a:endParaRPr lang="en-US" altLang="en-US"/>
          </a:p>
        </p:txBody>
      </p:sp>
    </p:spTree>
    <p:extLst>
      <p:ext uri="{BB962C8B-B14F-4D97-AF65-F5344CB8AC3E}">
        <p14:creationId xmlns:p14="http://schemas.microsoft.com/office/powerpoint/2010/main" val="68005106"/>
      </p:ext>
    </p:extLst>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AB2BF-5768-4689-0AAA-068360BB380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88C6D-709D-F4A6-0F56-7232FA47220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F79B42-70E0-7DEC-0B13-A27FA9A3559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81D90E-AB14-27F5-BAD1-0B6F94D98D5A}"/>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29ED014-7FC0-598D-9CAC-F302F783A4D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26B30A9-66FC-DE17-BE8B-84748EE562C6}"/>
              </a:ext>
            </a:extLst>
          </p:cNvPr>
          <p:cNvSpPr>
            <a:spLocks noGrp="1"/>
          </p:cNvSpPr>
          <p:nvPr>
            <p:ph type="sldNum" sz="quarter" idx="12"/>
          </p:nvPr>
        </p:nvSpPr>
        <p:spPr/>
        <p:txBody>
          <a:bodyPr/>
          <a:lstStyle>
            <a:lvl1pPr>
              <a:defRPr/>
            </a:lvl1pPr>
          </a:lstStyle>
          <a:p>
            <a:fld id="{C5FBA237-ACE8-4301-A420-FDAC14DAD9E4}" type="slidenum">
              <a:rPr lang="en-US" altLang="en-US"/>
              <a:pPr/>
              <a:t>‹#›</a:t>
            </a:fld>
            <a:endParaRPr lang="en-US" altLang="en-US"/>
          </a:p>
        </p:txBody>
      </p:sp>
    </p:spTree>
    <p:extLst>
      <p:ext uri="{BB962C8B-B14F-4D97-AF65-F5344CB8AC3E}">
        <p14:creationId xmlns:p14="http://schemas.microsoft.com/office/powerpoint/2010/main" val="3175208298"/>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B3472-05FB-4404-8BF3-E13545F345E0}"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9159785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7F533-5035-1706-DD2A-E9C2D9C3EFF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A3FE10-8642-EA91-8103-9AC11F07C73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7482D1-ABDA-22C1-D279-F2666069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28826C-4E93-F238-CEB9-095150A3733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1C415E6-F656-262E-76CA-57CC1828D11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07DAA3D-2CF6-4E05-F00C-307ADF71CBE6}"/>
              </a:ext>
            </a:extLst>
          </p:cNvPr>
          <p:cNvSpPr>
            <a:spLocks noGrp="1"/>
          </p:cNvSpPr>
          <p:nvPr>
            <p:ph type="sldNum" sz="quarter" idx="12"/>
          </p:nvPr>
        </p:nvSpPr>
        <p:spPr/>
        <p:txBody>
          <a:bodyPr/>
          <a:lstStyle>
            <a:lvl1pPr>
              <a:defRPr/>
            </a:lvl1pPr>
          </a:lstStyle>
          <a:p>
            <a:fld id="{854D1281-ECFD-4789-9ACA-A56454490B12}" type="slidenum">
              <a:rPr lang="en-US" altLang="en-US"/>
              <a:pPr/>
              <a:t>‹#›</a:t>
            </a:fld>
            <a:endParaRPr lang="en-US" altLang="en-US"/>
          </a:p>
        </p:txBody>
      </p:sp>
    </p:spTree>
    <p:extLst>
      <p:ext uri="{BB962C8B-B14F-4D97-AF65-F5344CB8AC3E}">
        <p14:creationId xmlns:p14="http://schemas.microsoft.com/office/powerpoint/2010/main" val="4127147505"/>
      </p:ext>
    </p:extLst>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D434-3EC5-797F-65ED-C4867DE6C0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D862E6-2370-930D-C132-4B9E6E8A6B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1D9753-F439-13C1-2A2E-8A69AF3D33B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6E68959-D70A-0688-F912-582A9B5A0A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74D1D61-A295-D75C-EDFA-9A74C55907B0}"/>
              </a:ext>
            </a:extLst>
          </p:cNvPr>
          <p:cNvSpPr>
            <a:spLocks noGrp="1"/>
          </p:cNvSpPr>
          <p:nvPr>
            <p:ph type="sldNum" sz="quarter" idx="12"/>
          </p:nvPr>
        </p:nvSpPr>
        <p:spPr/>
        <p:txBody>
          <a:bodyPr/>
          <a:lstStyle>
            <a:lvl1pPr>
              <a:defRPr/>
            </a:lvl1pPr>
          </a:lstStyle>
          <a:p>
            <a:fld id="{AF7A1916-5401-4BC2-A68D-03CD9FECBA39}" type="slidenum">
              <a:rPr lang="en-US" altLang="en-US"/>
              <a:pPr/>
              <a:t>‹#›</a:t>
            </a:fld>
            <a:endParaRPr lang="en-US" altLang="en-US"/>
          </a:p>
        </p:txBody>
      </p:sp>
    </p:spTree>
    <p:extLst>
      <p:ext uri="{BB962C8B-B14F-4D97-AF65-F5344CB8AC3E}">
        <p14:creationId xmlns:p14="http://schemas.microsoft.com/office/powerpoint/2010/main" val="2609960924"/>
      </p:ext>
    </p:extLst>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C40685-44D9-4105-D667-DDE1F9AE59C8}"/>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6C18DC-2100-3AC1-637F-516D8B097F92}"/>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CDCF3-BE22-DE91-22D6-3B46AACA26A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3542CA7-B52D-EC50-05F3-57F90EA7235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8E53D4C-360B-6FAF-FD62-F303929797E5}"/>
              </a:ext>
            </a:extLst>
          </p:cNvPr>
          <p:cNvSpPr>
            <a:spLocks noGrp="1"/>
          </p:cNvSpPr>
          <p:nvPr>
            <p:ph type="sldNum" sz="quarter" idx="12"/>
          </p:nvPr>
        </p:nvSpPr>
        <p:spPr/>
        <p:txBody>
          <a:bodyPr/>
          <a:lstStyle>
            <a:lvl1pPr>
              <a:defRPr/>
            </a:lvl1pPr>
          </a:lstStyle>
          <a:p>
            <a:fld id="{CCFF45A3-5FB5-499A-9A7F-7F7229EA7066}" type="slidenum">
              <a:rPr lang="en-US" altLang="en-US"/>
              <a:pPr/>
              <a:t>‹#›</a:t>
            </a:fld>
            <a:endParaRPr lang="en-US" altLang="en-US"/>
          </a:p>
        </p:txBody>
      </p:sp>
    </p:spTree>
    <p:extLst>
      <p:ext uri="{BB962C8B-B14F-4D97-AF65-F5344CB8AC3E}">
        <p14:creationId xmlns:p14="http://schemas.microsoft.com/office/powerpoint/2010/main" val="1415380469"/>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0B3472-05FB-4404-8BF3-E13545F345E0}" type="datetimeFigureOut">
              <a:rPr lang="en-US" smtClean="0"/>
              <a:t>6/11/2023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407231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0B3472-05FB-4404-8BF3-E13545F345E0}"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87408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0B3472-05FB-4404-8BF3-E13545F345E0}" type="datetimeFigureOut">
              <a:rPr lang="en-US" smtClean="0"/>
              <a:t>6/11/2023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101002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0B3472-05FB-4404-8BF3-E13545F345E0}" type="datetimeFigureOut">
              <a:rPr lang="en-US" smtClean="0"/>
              <a:t>6/11/2023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959545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B3472-05FB-4404-8BF3-E13545F345E0}" type="datetimeFigureOut">
              <a:rPr lang="en-US" smtClean="0"/>
              <a:t>6/11/2023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395973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0B3472-05FB-4404-8BF3-E13545F345E0}"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2485551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0B3472-05FB-4404-8BF3-E13545F345E0}" type="datetimeFigureOut">
              <a:rPr lang="en-US" smtClean="0"/>
              <a:t>6/11/2023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C8CFF-0EC9-4D13-AC3E-9FCD9A51C904}" type="slidenum">
              <a:rPr lang="en-US" smtClean="0"/>
              <a:t>‹#›</a:t>
            </a:fld>
            <a:endParaRPr lang="en-US"/>
          </a:p>
        </p:txBody>
      </p:sp>
    </p:spTree>
    <p:extLst>
      <p:ext uri="{BB962C8B-B14F-4D97-AF65-F5344CB8AC3E}">
        <p14:creationId xmlns:p14="http://schemas.microsoft.com/office/powerpoint/2010/main" val="13140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B3472-05FB-4404-8BF3-E13545F345E0}" type="datetimeFigureOut">
              <a:rPr lang="en-US" smtClean="0"/>
              <a:t>6/11/2023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C8CFF-0EC9-4D13-AC3E-9FCD9A51C904}" type="slidenum">
              <a:rPr lang="en-US" smtClean="0"/>
              <a:t>‹#›</a:t>
            </a:fld>
            <a:endParaRPr lang="en-US"/>
          </a:p>
        </p:txBody>
      </p:sp>
    </p:spTree>
    <p:extLst>
      <p:ext uri="{BB962C8B-B14F-4D97-AF65-F5344CB8AC3E}">
        <p14:creationId xmlns:p14="http://schemas.microsoft.com/office/powerpoint/2010/main" val="3135059702"/>
      </p:ext>
    </p:extLst>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261414EB-4DD6-AE12-D66E-5CD38FB5279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4275" name="Rectangle 3">
            <a:extLst>
              <a:ext uri="{FF2B5EF4-FFF2-40B4-BE49-F238E27FC236}">
                <a16:creationId xmlns:a16="http://schemas.microsoft.com/office/drawing/2014/main" id="{3B83B0CF-0AC0-02C9-8D9B-32949FD1DE0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4276" name="Rectangle 4">
            <a:extLst>
              <a:ext uri="{FF2B5EF4-FFF2-40B4-BE49-F238E27FC236}">
                <a16:creationId xmlns:a16="http://schemas.microsoft.com/office/drawing/2014/main" id="{E4B84653-E100-3CDF-E9DF-EBCB5678E8F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54277" name="Rectangle 5">
            <a:extLst>
              <a:ext uri="{FF2B5EF4-FFF2-40B4-BE49-F238E27FC236}">
                <a16:creationId xmlns:a16="http://schemas.microsoft.com/office/drawing/2014/main" id="{624F082B-B765-5746-6896-5EE4B9C36F8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54278" name="Rectangle 6">
            <a:extLst>
              <a:ext uri="{FF2B5EF4-FFF2-40B4-BE49-F238E27FC236}">
                <a16:creationId xmlns:a16="http://schemas.microsoft.com/office/drawing/2014/main" id="{591D3091-9BE8-0DCE-4B5B-9D8405C4E2B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9063073-A9F8-4E2A-8BCC-B1323A1E9EE5}" type="slidenum">
              <a:rPr lang="en-US" altLang="en-US"/>
              <a:pPr/>
              <a:t>‹#›</a:t>
            </a:fld>
            <a:endParaRPr lang="en-US" altLang="en-US"/>
          </a:p>
        </p:txBody>
      </p:sp>
    </p:spTree>
    <p:extLst>
      <p:ext uri="{BB962C8B-B14F-4D97-AF65-F5344CB8AC3E}">
        <p14:creationId xmlns:p14="http://schemas.microsoft.com/office/powerpoint/2010/main" val="282057106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spd="med">
    <p:fade thruBlk="1"/>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337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4C1FF68E-75C0-298C-1A63-9C971D0E4A62}"/>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39939" name="Rectangle 3">
            <a:extLst>
              <a:ext uri="{FF2B5EF4-FFF2-40B4-BE49-F238E27FC236}">
                <a16:creationId xmlns:a16="http://schemas.microsoft.com/office/drawing/2014/main" id="{04E04C80-E0B7-6BB3-292F-40B8EC0A9FAF}"/>
              </a:ext>
            </a:extLst>
          </p:cNvPr>
          <p:cNvSpPr>
            <a:spLocks noGrp="1" noChangeArrowheads="1"/>
          </p:cNvSpPr>
          <p:nvPr>
            <p:ph type="body" idx="1"/>
          </p:nvPr>
        </p:nvSpPr>
        <p:spPr>
          <a:xfrm>
            <a:off x="457200" y="1295400"/>
            <a:ext cx="8226425" cy="5562600"/>
          </a:xfrm>
        </p:spPr>
        <p:txBody>
          <a:bodyPr/>
          <a:lstStyle/>
          <a:p>
            <a:r>
              <a:rPr lang="en-US" altLang="en-US" b="1"/>
              <a:t>Nu 20:7 And the LORD spake unto Moses, saying, 8 Take the rod, and gather thou the assembly together, thou, and Aaron thy brother, and speak ye unto the rock before their eyes; and it shall give forth his water, and thou shalt bring forth to them water out of the rock: so thou shalt give the congregation and their beasts drink.</a:t>
            </a:r>
          </a:p>
          <a:p>
            <a:r>
              <a:rPr lang="en-US" altLang="en-US" b="1"/>
              <a:t> 9 And Moses took the rod from before the LORD, as he commanded him.</a:t>
            </a:r>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C62B4E84-346E-D8A5-D1AF-7DAEF1606BEA}"/>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0963" name="Rectangle 3">
            <a:extLst>
              <a:ext uri="{FF2B5EF4-FFF2-40B4-BE49-F238E27FC236}">
                <a16:creationId xmlns:a16="http://schemas.microsoft.com/office/drawing/2014/main" id="{4394BEC6-F5D5-9827-D205-922C81176558}"/>
              </a:ext>
            </a:extLst>
          </p:cNvPr>
          <p:cNvSpPr>
            <a:spLocks noGrp="1" noChangeArrowheads="1"/>
          </p:cNvSpPr>
          <p:nvPr>
            <p:ph type="body" idx="1"/>
          </p:nvPr>
        </p:nvSpPr>
        <p:spPr>
          <a:xfrm>
            <a:off x="381000" y="1219200"/>
            <a:ext cx="8226425" cy="5638800"/>
          </a:xfrm>
        </p:spPr>
        <p:txBody>
          <a:bodyPr/>
          <a:lstStyle/>
          <a:p>
            <a:r>
              <a:rPr lang="en-US" altLang="en-US" b="1"/>
              <a:t>Nu 20:10 And Moses and Aaron gathered the congregation together before the rock, and he said unto them, Hear now, ye rebels; must we fetch you water out of this rock?</a:t>
            </a:r>
          </a:p>
          <a:p>
            <a:r>
              <a:rPr lang="en-US" altLang="en-US" b="1"/>
              <a:t> 11 And Moses lifted up his hand, and with his rod he smote the rock twice: and the water came out abundantly, and the congregation drank, and their beasts also.</a:t>
            </a:r>
          </a:p>
          <a:p>
            <a:pPr>
              <a:buFontTx/>
              <a:buNone/>
            </a:pPr>
            <a:endParaRPr lang="en-US" altLang="en-US" b="1"/>
          </a:p>
        </p:txBody>
      </p:sp>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B5FF03B-2E7F-F5E2-4AB4-0A6E3F10EC35}"/>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1987" name="Rectangle 3">
            <a:extLst>
              <a:ext uri="{FF2B5EF4-FFF2-40B4-BE49-F238E27FC236}">
                <a16:creationId xmlns:a16="http://schemas.microsoft.com/office/drawing/2014/main" id="{8E722C8D-D480-A2AB-1D9F-4E99E2FE9393}"/>
              </a:ext>
            </a:extLst>
          </p:cNvPr>
          <p:cNvSpPr>
            <a:spLocks noGrp="1" noChangeArrowheads="1"/>
          </p:cNvSpPr>
          <p:nvPr>
            <p:ph type="body" idx="1"/>
          </p:nvPr>
        </p:nvSpPr>
        <p:spPr/>
        <p:txBody>
          <a:bodyPr/>
          <a:lstStyle/>
          <a:p>
            <a:r>
              <a:rPr lang="en-US" altLang="en-US" b="1"/>
              <a:t>Nu 20:12 And the LORD spake unto Moses and Aaron, Because ye believed me not, to sanctify me in the eyes of the children of Israel, therefore ye shall not bring this congregation into the land which I have given them.</a:t>
            </a: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DAFE050-8FCD-085A-5CCF-60E269FD9705}"/>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3011" name="Rectangle 3">
            <a:extLst>
              <a:ext uri="{FF2B5EF4-FFF2-40B4-BE49-F238E27FC236}">
                <a16:creationId xmlns:a16="http://schemas.microsoft.com/office/drawing/2014/main" id="{1D4D68DD-800F-46E7-2F05-998DAE58FB85}"/>
              </a:ext>
            </a:extLst>
          </p:cNvPr>
          <p:cNvSpPr>
            <a:spLocks noGrp="1" noChangeArrowheads="1"/>
          </p:cNvSpPr>
          <p:nvPr>
            <p:ph type="body" idx="1"/>
          </p:nvPr>
        </p:nvSpPr>
        <p:spPr/>
        <p:txBody>
          <a:bodyPr/>
          <a:lstStyle/>
          <a:p>
            <a:r>
              <a:rPr lang="en-US" altLang="en-US" b="1"/>
              <a:t>De 5:32 Ye shall observe to do therefore as the LORD your God hath commanded you: ye shall not turn aside to the right hand or to the left.</a:t>
            </a:r>
          </a:p>
          <a:p>
            <a:r>
              <a:rPr lang="en-US" altLang="en-US" b="1"/>
              <a:t>De 12:32 What thing soever I command you, observe to do it: thou shalt not add thereto, nor diminish from it.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Effect transition="in" filter="fade">
                                      <p:cBhvr>
                                        <p:cTn id="7" dur="1000"/>
                                        <p:tgtEl>
                                          <p:spTgt spid="43011">
                                            <p:txEl>
                                              <p:pRg st="1" end="1"/>
                                            </p:txEl>
                                          </p:spTgt>
                                        </p:tgtEl>
                                      </p:cBhvr>
                                    </p:animEffect>
                                    <p:anim calcmode="lin" valueType="num">
                                      <p:cBhvr>
                                        <p:cTn id="8" dur="10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858DC49-C91E-C3B6-F465-373AFB6AF4E3}"/>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4035" name="Rectangle 3">
            <a:extLst>
              <a:ext uri="{FF2B5EF4-FFF2-40B4-BE49-F238E27FC236}">
                <a16:creationId xmlns:a16="http://schemas.microsoft.com/office/drawing/2014/main" id="{E3EAE888-D96D-A907-D305-476D443E2721}"/>
              </a:ext>
            </a:extLst>
          </p:cNvPr>
          <p:cNvSpPr>
            <a:spLocks noGrp="1" noChangeArrowheads="1"/>
          </p:cNvSpPr>
          <p:nvPr>
            <p:ph type="body" idx="1"/>
          </p:nvPr>
        </p:nvSpPr>
        <p:spPr>
          <a:xfrm>
            <a:off x="381000" y="1295400"/>
            <a:ext cx="8226425" cy="5562600"/>
          </a:xfrm>
        </p:spPr>
        <p:txBody>
          <a:bodyPr/>
          <a:lstStyle/>
          <a:p>
            <a:r>
              <a:rPr lang="en-US" altLang="en-US" sz="3100" b="1"/>
              <a:t>Nu 22:18 And Balaam answered and said unto the servants of Balak, If Balak would give me his house full of silver and gold, I cannot go beyond the word of the LORD my God, to do less or more.</a:t>
            </a:r>
          </a:p>
          <a:p>
            <a:r>
              <a:rPr lang="en-US" altLang="en-US" sz="3100" b="1"/>
              <a:t>Nu 24:13 If Balak would give me his house full of silver and gold, I cannot go beyond the commandment of the LORD, to do either good or bad of mine own mind; but what the LORD saith, that will I speak?</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fade">
                                      <p:cBhvr>
                                        <p:cTn id="7" dur="1000"/>
                                        <p:tgtEl>
                                          <p:spTgt spid="44035">
                                            <p:txEl>
                                              <p:pRg st="1" end="1"/>
                                            </p:txEl>
                                          </p:spTgt>
                                        </p:tgtEl>
                                      </p:cBhvr>
                                    </p:animEffect>
                                    <p:anim calcmode="lin" valueType="num">
                                      <p:cBhvr>
                                        <p:cTn id="8"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C0DC8CBC-CD9E-241B-23B3-961D1EF49028}"/>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5059" name="Rectangle 3">
            <a:extLst>
              <a:ext uri="{FF2B5EF4-FFF2-40B4-BE49-F238E27FC236}">
                <a16:creationId xmlns:a16="http://schemas.microsoft.com/office/drawing/2014/main" id="{64D6BDA6-3B52-E130-940B-0D356455D613}"/>
              </a:ext>
            </a:extLst>
          </p:cNvPr>
          <p:cNvSpPr>
            <a:spLocks noGrp="1" noChangeArrowheads="1"/>
          </p:cNvSpPr>
          <p:nvPr>
            <p:ph type="body" idx="1"/>
          </p:nvPr>
        </p:nvSpPr>
        <p:spPr/>
        <p:txBody>
          <a:bodyPr/>
          <a:lstStyle/>
          <a:p>
            <a:r>
              <a:rPr lang="en-US" altLang="en-US" b="1"/>
              <a:t>Pr 4:27 Turn not to the right hand nor to the left: remove thy foot from evil.</a:t>
            </a:r>
          </a:p>
          <a:p>
            <a:r>
              <a:rPr lang="en-US" altLang="en-US" b="1"/>
              <a:t>Pr 30:5 Every word of God is pure: he is a shield unto them that put their trust in him.   6 Add thou not unto his words, lest he reprove thee, and thou be found a liar.</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Effect transition="in" filter="fade">
                                      <p:cBhvr>
                                        <p:cTn id="7" dur="1000"/>
                                        <p:tgtEl>
                                          <p:spTgt spid="45059">
                                            <p:txEl>
                                              <p:pRg st="1" end="1"/>
                                            </p:txEl>
                                          </p:spTgt>
                                        </p:tgtEl>
                                      </p:cBhvr>
                                    </p:animEffect>
                                    <p:anim calcmode="lin" valueType="num">
                                      <p:cBhvr>
                                        <p:cTn id="8"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505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A632BE1-9203-EE9C-1E20-D53B0A1531CD}"/>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6083" name="Rectangle 3">
            <a:extLst>
              <a:ext uri="{FF2B5EF4-FFF2-40B4-BE49-F238E27FC236}">
                <a16:creationId xmlns:a16="http://schemas.microsoft.com/office/drawing/2014/main" id="{6EE02B23-177B-91CE-5040-90A1077F1A46}"/>
              </a:ext>
            </a:extLst>
          </p:cNvPr>
          <p:cNvSpPr>
            <a:spLocks noGrp="1" noChangeArrowheads="1"/>
          </p:cNvSpPr>
          <p:nvPr>
            <p:ph type="body" idx="1"/>
          </p:nvPr>
        </p:nvSpPr>
        <p:spPr/>
        <p:txBody>
          <a:bodyPr/>
          <a:lstStyle/>
          <a:p>
            <a:r>
              <a:rPr lang="en-US" altLang="en-US" b="1"/>
              <a:t>1Co 4:6 And these things, brethren, I have in a figure transferred to myself and to Apollos for your sakes; that ye might learn in us not to think of men above that which is written, that no one of you be puffed up for one against another.</a:t>
            </a:r>
          </a:p>
          <a:p>
            <a:endParaRPr lang="en-US" altLang="en-US" b="1"/>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4AD4F53F-C9FF-3129-2B04-73B9320E2F38}"/>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7107" name="Rectangle 3">
            <a:extLst>
              <a:ext uri="{FF2B5EF4-FFF2-40B4-BE49-F238E27FC236}">
                <a16:creationId xmlns:a16="http://schemas.microsoft.com/office/drawing/2014/main" id="{D40D3C63-4208-6021-125C-E21ADCF7E9B7}"/>
              </a:ext>
            </a:extLst>
          </p:cNvPr>
          <p:cNvSpPr>
            <a:spLocks noGrp="1" noChangeArrowheads="1"/>
          </p:cNvSpPr>
          <p:nvPr>
            <p:ph type="body" idx="1"/>
          </p:nvPr>
        </p:nvSpPr>
        <p:spPr/>
        <p:txBody>
          <a:bodyPr/>
          <a:lstStyle/>
          <a:p>
            <a:r>
              <a:rPr lang="en-US" altLang="en-US" b="1"/>
              <a:t>1Pe 4:11 If any man speak, let him speak as the oracles of God; if any man minister, let him do it as of the ability which God giveth: that God in all things may be glorified through Jesus Christ, to whom be praise and dominion for ever and ever. Amen.</a:t>
            </a: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0F0A4987-63ED-796A-4C0A-6B842C256FCF}"/>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49155" name="Rectangle 3">
            <a:extLst>
              <a:ext uri="{FF2B5EF4-FFF2-40B4-BE49-F238E27FC236}">
                <a16:creationId xmlns:a16="http://schemas.microsoft.com/office/drawing/2014/main" id="{99E9411A-806F-8C6B-B615-80A12133095A}"/>
              </a:ext>
            </a:extLst>
          </p:cNvPr>
          <p:cNvSpPr>
            <a:spLocks noGrp="1" noChangeArrowheads="1"/>
          </p:cNvSpPr>
          <p:nvPr>
            <p:ph type="body" idx="1"/>
          </p:nvPr>
        </p:nvSpPr>
        <p:spPr>
          <a:xfrm>
            <a:off x="381000" y="1219200"/>
            <a:ext cx="8458200" cy="5638800"/>
          </a:xfrm>
        </p:spPr>
        <p:txBody>
          <a:bodyPr/>
          <a:lstStyle/>
          <a:p>
            <a:r>
              <a:rPr lang="en-US" altLang="en-US" sz="3100" b="1"/>
              <a:t>Mt 7:21 ¶ Not every one that saith unto me, Lord, Lord, shall enter into the kingdom of heaven; but he that doeth the will of my Father which is in heaven.</a:t>
            </a:r>
          </a:p>
          <a:p>
            <a:r>
              <a:rPr lang="en-US" altLang="en-US" sz="3100" b="1"/>
              <a:t> 22 Many will say to me in that day, Lord, Lord, have we not prophesied in thy name? and in thy name have cast out devils? and in thy name done many wonderful works? 23 And then will I profess unto them, I never knew you: depart from me, ye that work iniquity.</a:t>
            </a: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7C2473E-F695-58FF-1FF7-5C4AA08AF815}"/>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50179" name="Rectangle 3">
            <a:extLst>
              <a:ext uri="{FF2B5EF4-FFF2-40B4-BE49-F238E27FC236}">
                <a16:creationId xmlns:a16="http://schemas.microsoft.com/office/drawing/2014/main" id="{ABC5E713-8143-A5FE-A8AB-8052879E30A9}"/>
              </a:ext>
            </a:extLst>
          </p:cNvPr>
          <p:cNvSpPr>
            <a:spLocks noGrp="1" noChangeArrowheads="1"/>
          </p:cNvSpPr>
          <p:nvPr>
            <p:ph type="body" idx="1"/>
          </p:nvPr>
        </p:nvSpPr>
        <p:spPr/>
        <p:txBody>
          <a:bodyPr/>
          <a:lstStyle/>
          <a:p>
            <a:r>
              <a:rPr lang="en-US" altLang="en-US" b="1"/>
              <a:t>Mr 16:15 And he said unto them, Go ye into all the world, and preach the gospel to every creature.</a:t>
            </a:r>
          </a:p>
          <a:p>
            <a:r>
              <a:rPr lang="en-US" altLang="en-US" b="1"/>
              <a:t> 16 He that believeth and is baptized shall be saved; but he that believeth not shall be damned.</a:t>
            </a: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6D89756-6913-9020-C5DE-4DF442FD465A}"/>
              </a:ext>
            </a:extLst>
          </p:cNvPr>
          <p:cNvSpPr>
            <a:spLocks noGrp="1" noChangeArrowheads="1"/>
          </p:cNvSpPr>
          <p:nvPr>
            <p:ph type="ctrTitle"/>
          </p:nvPr>
        </p:nvSpPr>
        <p:spPr>
          <a:xfrm>
            <a:off x="533400" y="228600"/>
            <a:ext cx="8226425" cy="1736725"/>
          </a:xfrm>
        </p:spPr>
        <p:txBody>
          <a:bodyPr anchor="ctr"/>
          <a:lstStyle/>
          <a:p>
            <a:r>
              <a:rPr lang="en-US" altLang="en-US" sz="5400">
                <a:solidFill>
                  <a:srgbClr val="CC0000"/>
                </a:solidFill>
              </a:rPr>
              <a:t>Keys to Understanding:</a:t>
            </a:r>
          </a:p>
        </p:txBody>
      </p:sp>
      <p:sp>
        <p:nvSpPr>
          <p:cNvPr id="2051" name="Rectangle 3">
            <a:extLst>
              <a:ext uri="{FF2B5EF4-FFF2-40B4-BE49-F238E27FC236}">
                <a16:creationId xmlns:a16="http://schemas.microsoft.com/office/drawing/2014/main" id="{63484404-7FDA-8F20-083B-7C68EA9D5B80}"/>
              </a:ext>
            </a:extLst>
          </p:cNvPr>
          <p:cNvSpPr>
            <a:spLocks noGrp="1" noChangeArrowheads="1"/>
          </p:cNvSpPr>
          <p:nvPr>
            <p:ph type="subTitle" idx="1"/>
          </p:nvPr>
        </p:nvSpPr>
        <p:spPr>
          <a:xfrm>
            <a:off x="381000" y="2057400"/>
            <a:ext cx="8382000" cy="4572000"/>
          </a:xfrm>
        </p:spPr>
        <p:txBody>
          <a:bodyPr/>
          <a:lstStyle/>
          <a:p>
            <a:pPr algn="l"/>
            <a:r>
              <a:rPr lang="en-US" altLang="en-US" sz="3600" b="1"/>
              <a:t>1Ti 3:14 ¶ These things write I unto thee hoping to come unto thee shortly:</a:t>
            </a:r>
          </a:p>
          <a:p>
            <a:pPr algn="l"/>
            <a:r>
              <a:rPr lang="en-US" altLang="en-US" sz="3600" b="1"/>
              <a:t> 15 But if I tarry long, that thou mayest know how thou oughtest to behave thyself in the house of God, which is the church of the living God, the pillar and ground of the truth.</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p:cTn id="7" dur="1000" fill="hold"/>
                                        <p:tgtEl>
                                          <p:spTgt spid="20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51">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 calcmode="lin" valueType="num">
                                      <p:cBhvr>
                                        <p:cTn id="12" dur="1000" fill="hold"/>
                                        <p:tgtEl>
                                          <p:spTgt spid="2051">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051">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C75DE2E5-ED0C-31D3-B0F2-F36005D21389}"/>
              </a:ext>
            </a:extLst>
          </p:cNvPr>
          <p:cNvSpPr>
            <a:spLocks noGrp="1" noChangeArrowheads="1"/>
          </p:cNvSpPr>
          <p:nvPr>
            <p:ph type="title"/>
          </p:nvPr>
        </p:nvSpPr>
        <p:spPr/>
        <p:txBody>
          <a:bodyPr/>
          <a:lstStyle/>
          <a:p>
            <a:r>
              <a:rPr lang="en-US" altLang="en-US" b="1">
                <a:solidFill>
                  <a:schemeClr val="hlink"/>
                </a:solidFill>
              </a:rPr>
              <a:t>Heaven’s Invitation:</a:t>
            </a:r>
          </a:p>
        </p:txBody>
      </p:sp>
      <p:sp>
        <p:nvSpPr>
          <p:cNvPr id="52227" name="Rectangle 3">
            <a:extLst>
              <a:ext uri="{FF2B5EF4-FFF2-40B4-BE49-F238E27FC236}">
                <a16:creationId xmlns:a16="http://schemas.microsoft.com/office/drawing/2014/main" id="{86CE0578-B115-4F78-060C-9A3E121A9E6C}"/>
              </a:ext>
            </a:extLst>
          </p:cNvPr>
          <p:cNvSpPr>
            <a:spLocks noGrp="1" noChangeArrowheads="1"/>
          </p:cNvSpPr>
          <p:nvPr>
            <p:ph type="body" idx="1"/>
          </p:nvPr>
        </p:nvSpPr>
        <p:spPr>
          <a:xfrm>
            <a:off x="455613" y="1598613"/>
            <a:ext cx="8226425" cy="5106987"/>
          </a:xfrm>
        </p:spPr>
        <p:txBody>
          <a:bodyPr/>
          <a:lstStyle/>
          <a:p>
            <a:pPr>
              <a:lnSpc>
                <a:spcPct val="130000"/>
              </a:lnSpc>
              <a:buFontTx/>
              <a:buNone/>
            </a:pPr>
            <a:r>
              <a:rPr lang="en-US" altLang="en-US" b="1">
                <a:solidFill>
                  <a:srgbClr val="2E1EFA"/>
                </a:solidFill>
                <a:effectLst>
                  <a:outerShdw blurRad="38100" dist="38100" dir="2700000" algn="tl">
                    <a:srgbClr val="C0C0C0"/>
                  </a:outerShdw>
                </a:effectLst>
              </a:rPr>
              <a:t>Hear the Gospel</a:t>
            </a:r>
            <a:r>
              <a:rPr lang="en-US" altLang="en-US" b="1"/>
              <a:t>               Romans 10:17</a:t>
            </a:r>
          </a:p>
          <a:p>
            <a:pPr>
              <a:lnSpc>
                <a:spcPct val="130000"/>
              </a:lnSpc>
              <a:buFontTx/>
              <a:buNone/>
            </a:pPr>
            <a:r>
              <a:rPr lang="en-US" altLang="en-US" b="1">
                <a:solidFill>
                  <a:srgbClr val="2E1EFA"/>
                </a:solidFill>
                <a:effectLst>
                  <a:outerShdw blurRad="38100" dist="38100" dir="2700000" algn="tl">
                    <a:srgbClr val="C0C0C0"/>
                  </a:outerShdw>
                </a:effectLst>
              </a:rPr>
              <a:t>Believe Jesus is the Christ</a:t>
            </a:r>
            <a:r>
              <a:rPr lang="en-US" altLang="en-US" b="1"/>
              <a:t>    Acts 16:31</a:t>
            </a:r>
          </a:p>
          <a:p>
            <a:pPr>
              <a:lnSpc>
                <a:spcPct val="130000"/>
              </a:lnSpc>
              <a:buFontTx/>
              <a:buNone/>
            </a:pPr>
            <a:r>
              <a:rPr lang="en-US" altLang="en-US" b="1">
                <a:solidFill>
                  <a:srgbClr val="2E1EFA"/>
                </a:solidFill>
                <a:effectLst>
                  <a:outerShdw blurRad="38100" dist="38100" dir="2700000" algn="tl">
                    <a:srgbClr val="C0C0C0"/>
                  </a:outerShdw>
                </a:effectLst>
              </a:rPr>
              <a:t>Repent of Your Sins</a:t>
            </a:r>
            <a:r>
              <a:rPr lang="en-US" altLang="en-US" b="1"/>
              <a:t>                Luke 13:3</a:t>
            </a:r>
          </a:p>
          <a:p>
            <a:pPr>
              <a:lnSpc>
                <a:spcPct val="130000"/>
              </a:lnSpc>
              <a:buFontTx/>
              <a:buNone/>
            </a:pPr>
            <a:r>
              <a:rPr lang="en-US" altLang="en-US" b="1">
                <a:solidFill>
                  <a:srgbClr val="2E1EFA"/>
                </a:solidFill>
                <a:effectLst>
                  <a:outerShdw blurRad="38100" dist="38100" dir="2700000" algn="tl">
                    <a:srgbClr val="C0C0C0"/>
                  </a:outerShdw>
                </a:effectLst>
              </a:rPr>
              <a:t>Confess Jesus as Lord</a:t>
            </a:r>
            <a:r>
              <a:rPr lang="en-US" altLang="en-US" b="1"/>
              <a:t>         Matt. 10:32</a:t>
            </a:r>
          </a:p>
          <a:p>
            <a:pPr>
              <a:lnSpc>
                <a:spcPct val="130000"/>
              </a:lnSpc>
              <a:buFontTx/>
              <a:buNone/>
            </a:pPr>
            <a:r>
              <a:rPr lang="en-US" altLang="en-US" b="1">
                <a:solidFill>
                  <a:srgbClr val="2E1EFA"/>
                </a:solidFill>
                <a:effectLst>
                  <a:outerShdw blurRad="38100" dist="38100" dir="2700000" algn="tl">
                    <a:srgbClr val="C0C0C0"/>
                  </a:outerShdw>
                </a:effectLst>
              </a:rPr>
              <a:t>Be Baptized</a:t>
            </a:r>
            <a:r>
              <a:rPr lang="en-US" altLang="en-US" b="1"/>
              <a:t>         Mark 16:16,  Acts 2:38,  </a:t>
            </a:r>
          </a:p>
          <a:p>
            <a:pPr>
              <a:lnSpc>
                <a:spcPct val="130000"/>
              </a:lnSpc>
              <a:buFontTx/>
              <a:buNone/>
            </a:pPr>
            <a:r>
              <a:rPr lang="en-US" altLang="en-US" b="1"/>
              <a:t>                                      1Peter 3:21</a:t>
            </a:r>
          </a:p>
          <a:p>
            <a:pPr>
              <a:lnSpc>
                <a:spcPct val="130000"/>
              </a:lnSpc>
              <a:buFontTx/>
              <a:buNone/>
            </a:pPr>
            <a:r>
              <a:rPr lang="en-US" altLang="en-US" b="1">
                <a:solidFill>
                  <a:srgbClr val="2E1EFA"/>
                </a:solidFill>
                <a:effectLst>
                  <a:outerShdw blurRad="38100" dist="38100" dir="2700000" algn="tl">
                    <a:srgbClr val="C0C0C0"/>
                  </a:outerShdw>
                </a:effectLst>
              </a:rPr>
              <a:t>Faithfully Serve Jesus</a:t>
            </a:r>
            <a:r>
              <a:rPr lang="en-US" altLang="en-US" b="1"/>
              <a:t>    Revelation 2:10</a:t>
            </a:r>
            <a:endParaRPr lang="en-US" altLang="en-US"/>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77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744827F-35EE-9C09-8924-52EF92117677}"/>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33795" name="Rectangle 3">
            <a:extLst>
              <a:ext uri="{FF2B5EF4-FFF2-40B4-BE49-F238E27FC236}">
                <a16:creationId xmlns:a16="http://schemas.microsoft.com/office/drawing/2014/main" id="{064A5A45-A1ED-14DC-AC37-B3FA5566090E}"/>
              </a:ext>
            </a:extLst>
          </p:cNvPr>
          <p:cNvSpPr>
            <a:spLocks noGrp="1" noChangeArrowheads="1"/>
          </p:cNvSpPr>
          <p:nvPr>
            <p:ph type="body" idx="1"/>
          </p:nvPr>
        </p:nvSpPr>
        <p:spPr>
          <a:xfrm>
            <a:off x="457200" y="1598613"/>
            <a:ext cx="8224838" cy="5106987"/>
          </a:xfrm>
        </p:spPr>
        <p:txBody>
          <a:bodyPr/>
          <a:lstStyle/>
          <a:p>
            <a:r>
              <a:rPr lang="en-US" altLang="en-US" sz="3600" b="1"/>
              <a:t>Mt 16:18 And I say also unto thee, That thou art Peter, and upon this rock I will build my church; and the gates of hell shall not prevail against it.</a:t>
            </a:r>
          </a:p>
          <a:p>
            <a:r>
              <a:rPr lang="en-US" altLang="en-US" sz="3600" b="1"/>
              <a:t>Ac 2:47 Praising God, and having favour with all the people. And the Lord added to the church daily such as should be saved.</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fade">
                                      <p:cBhvr>
                                        <p:cTn id="7" dur="1000"/>
                                        <p:tgtEl>
                                          <p:spTgt spid="33795">
                                            <p:txEl>
                                              <p:pRg st="1" end="1"/>
                                            </p:txEl>
                                          </p:spTgt>
                                        </p:tgtEl>
                                      </p:cBhvr>
                                    </p:animEffect>
                                    <p:anim calcmode="lin" valueType="num">
                                      <p:cBhvr>
                                        <p:cTn id="8" dur="10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37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414350B-C439-4E93-5660-36C7854FC090}"/>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34819" name="Rectangle 3">
            <a:extLst>
              <a:ext uri="{FF2B5EF4-FFF2-40B4-BE49-F238E27FC236}">
                <a16:creationId xmlns:a16="http://schemas.microsoft.com/office/drawing/2014/main" id="{FA490937-A2EF-2D76-293A-A2B1DD0613C3}"/>
              </a:ext>
            </a:extLst>
          </p:cNvPr>
          <p:cNvSpPr>
            <a:spLocks noGrp="1" noChangeArrowheads="1"/>
          </p:cNvSpPr>
          <p:nvPr>
            <p:ph type="body" idx="1"/>
          </p:nvPr>
        </p:nvSpPr>
        <p:spPr>
          <a:xfrm>
            <a:off x="455613" y="1598613"/>
            <a:ext cx="8231187" cy="5259387"/>
          </a:xfrm>
        </p:spPr>
        <p:txBody>
          <a:bodyPr/>
          <a:lstStyle/>
          <a:p>
            <a:r>
              <a:rPr lang="en-US" altLang="en-US" b="1"/>
              <a:t>Jas 4:8 Draw nigh to God, and he will draw nigh to you. </a:t>
            </a:r>
          </a:p>
          <a:p>
            <a:r>
              <a:rPr lang="en-US" altLang="en-US" b="1"/>
              <a:t>2Ti 3:16 All scripture is given by inspiration of God, and is profitable for doctrine, for reproof, for correction, for instruction in righteousness:</a:t>
            </a:r>
          </a:p>
          <a:p>
            <a:r>
              <a:rPr lang="en-US" altLang="en-US" b="1"/>
              <a:t>2Ti 2:15 Study to shew thyself approved unto God, a workman that needeth not to be ashamed, rightly dividing the word of truth.</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Effect transition="in" filter="fade">
                                      <p:cBhvr>
                                        <p:cTn id="7" dur="1000"/>
                                        <p:tgtEl>
                                          <p:spTgt spid="34819">
                                            <p:txEl>
                                              <p:pRg st="1" end="1"/>
                                            </p:txEl>
                                          </p:spTgt>
                                        </p:tgtEl>
                                      </p:cBhvr>
                                    </p:animEffect>
                                    <p:anim calcmode="lin" valueType="num">
                                      <p:cBhvr>
                                        <p:cTn id="8"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4819">
                                            <p:txEl>
                                              <p:pRg st="2" end="2"/>
                                            </p:txEl>
                                          </p:spTgt>
                                        </p:tgtEl>
                                        <p:attrNameLst>
                                          <p:attrName>style.visibility</p:attrName>
                                        </p:attrNameLst>
                                      </p:cBhvr>
                                      <p:to>
                                        <p:strVal val="visible"/>
                                      </p:to>
                                    </p:set>
                                    <p:animEffect transition="in" filter="fade">
                                      <p:cBhvr>
                                        <p:cTn id="14" dur="1000"/>
                                        <p:tgtEl>
                                          <p:spTgt spid="34819">
                                            <p:txEl>
                                              <p:pRg st="2" end="2"/>
                                            </p:txEl>
                                          </p:spTgt>
                                        </p:tgtEl>
                                      </p:cBhvr>
                                    </p:animEffect>
                                    <p:anim calcmode="lin" valueType="num">
                                      <p:cBhvr>
                                        <p:cTn id="15"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188E258-1B72-08A6-4CEC-293AD7980B6A}"/>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35843" name="Rectangle 3">
            <a:extLst>
              <a:ext uri="{FF2B5EF4-FFF2-40B4-BE49-F238E27FC236}">
                <a16:creationId xmlns:a16="http://schemas.microsoft.com/office/drawing/2014/main" id="{E99C1172-3C41-C512-8820-F8C1AD8B2CC7}"/>
              </a:ext>
            </a:extLst>
          </p:cNvPr>
          <p:cNvSpPr>
            <a:spLocks noGrp="1" noChangeArrowheads="1"/>
          </p:cNvSpPr>
          <p:nvPr>
            <p:ph type="body" idx="1"/>
          </p:nvPr>
        </p:nvSpPr>
        <p:spPr>
          <a:xfrm>
            <a:off x="457200" y="1295400"/>
            <a:ext cx="8226425" cy="5562600"/>
          </a:xfrm>
        </p:spPr>
        <p:txBody>
          <a:bodyPr/>
          <a:lstStyle/>
          <a:p>
            <a:r>
              <a:rPr lang="en-US" altLang="en-US" sz="3100" b="1"/>
              <a:t>Ac 17:11  These were more noble than those in Thessalonica, in that they received the word with all readiness of mind, and searched the scriptures daily, whether those things were so.</a:t>
            </a:r>
          </a:p>
          <a:p>
            <a:r>
              <a:rPr lang="en-US" altLang="en-US" sz="3100" b="1"/>
              <a:t>Ho 4:6 ¶ My people are destroyed for lack of knowledge: because thou hast rejected knowledge, I will also reject thee, that thou shalt be no priest to me: seeing thou hast forgotten the law of thy God, I will also forget thy children.</a:t>
            </a:r>
          </a:p>
          <a:p>
            <a:endParaRPr lang="en-US" altLang="en-US" sz="3100" b="1"/>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Effect transition="in" filter="fade">
                                      <p:cBhvr>
                                        <p:cTn id="7" dur="1000"/>
                                        <p:tgtEl>
                                          <p:spTgt spid="35843">
                                            <p:txEl>
                                              <p:pRg st="1" end="1"/>
                                            </p:txEl>
                                          </p:spTgt>
                                        </p:tgtEl>
                                      </p:cBhvr>
                                    </p:animEffect>
                                    <p:anim calcmode="lin" valueType="num">
                                      <p:cBhvr>
                                        <p:cTn id="8" dur="1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584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C9D26C9-1608-FCB3-4E59-8C401178B6C0}"/>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36867" name="Rectangle 3">
            <a:extLst>
              <a:ext uri="{FF2B5EF4-FFF2-40B4-BE49-F238E27FC236}">
                <a16:creationId xmlns:a16="http://schemas.microsoft.com/office/drawing/2014/main" id="{F4D80D5F-816D-0389-29FD-B7E0DE82F371}"/>
              </a:ext>
            </a:extLst>
          </p:cNvPr>
          <p:cNvSpPr>
            <a:spLocks noGrp="1" noChangeArrowheads="1"/>
          </p:cNvSpPr>
          <p:nvPr>
            <p:ph type="body" idx="1"/>
          </p:nvPr>
        </p:nvSpPr>
        <p:spPr/>
        <p:txBody>
          <a:bodyPr/>
          <a:lstStyle/>
          <a:p>
            <a:r>
              <a:rPr lang="en-US" altLang="en-US" b="1"/>
              <a:t>Joh 12:48 He that rejecteth me, and receiveth not my words, hath one that judgeth him: the word that I have spoken, the same shall judge him in the last day.</a:t>
            </a:r>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C88650D2-622E-461D-E07E-E69D73019D02}"/>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56323" name="Rectangle 3">
            <a:extLst>
              <a:ext uri="{FF2B5EF4-FFF2-40B4-BE49-F238E27FC236}">
                <a16:creationId xmlns:a16="http://schemas.microsoft.com/office/drawing/2014/main" id="{EF5DD533-D67A-FF69-4A21-DA5DC45FFEEB}"/>
              </a:ext>
            </a:extLst>
          </p:cNvPr>
          <p:cNvSpPr>
            <a:spLocks noGrp="1" noChangeArrowheads="1"/>
          </p:cNvSpPr>
          <p:nvPr>
            <p:ph type="body" idx="1"/>
          </p:nvPr>
        </p:nvSpPr>
        <p:spPr/>
        <p:txBody>
          <a:bodyPr/>
          <a:lstStyle/>
          <a:p>
            <a:r>
              <a:rPr lang="en-US" altLang="en-US" b="1"/>
              <a:t>Eph 3:4 “by which, when you read, you may understand my knowledge in the mystery of Christ.”</a:t>
            </a:r>
          </a:p>
          <a:p>
            <a:r>
              <a:rPr lang="en-US" altLang="en-US" b="1"/>
              <a:t>Joh 7:17 "If anyone wants to do His will, he shall know concerning the doctrine, whether it is from God or whether I speak on My own authority.</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animEffect transition="in" filter="fade">
                                      <p:cBhvr>
                                        <p:cTn id="7" dur="1000"/>
                                        <p:tgtEl>
                                          <p:spTgt spid="56323">
                                            <p:txEl>
                                              <p:pRg st="1" end="1"/>
                                            </p:txEl>
                                          </p:spTgt>
                                        </p:tgtEl>
                                      </p:cBhvr>
                                    </p:animEffect>
                                    <p:anim calcmode="lin" valueType="num">
                                      <p:cBhvr>
                                        <p:cTn id="8" dur="1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63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6E9DAF1-733D-3BA4-6F49-7437EC95B739}"/>
              </a:ext>
            </a:extLst>
          </p:cNvPr>
          <p:cNvSpPr>
            <a:spLocks noGrp="1" noChangeArrowheads="1"/>
          </p:cNvSpPr>
          <p:nvPr>
            <p:ph type="title"/>
          </p:nvPr>
        </p:nvSpPr>
        <p:spPr/>
        <p:txBody>
          <a:bodyPr/>
          <a:lstStyle/>
          <a:p>
            <a:r>
              <a:rPr lang="en-US" altLang="en-US" sz="5400">
                <a:solidFill>
                  <a:srgbClr val="CC0000"/>
                </a:solidFill>
              </a:rPr>
              <a:t>Keys to Understanding:</a:t>
            </a:r>
          </a:p>
        </p:txBody>
      </p:sp>
      <p:sp>
        <p:nvSpPr>
          <p:cNvPr id="37891" name="Rectangle 3">
            <a:extLst>
              <a:ext uri="{FF2B5EF4-FFF2-40B4-BE49-F238E27FC236}">
                <a16:creationId xmlns:a16="http://schemas.microsoft.com/office/drawing/2014/main" id="{2E49DB73-427C-5AB8-3843-3CE497E935A7}"/>
              </a:ext>
            </a:extLst>
          </p:cNvPr>
          <p:cNvSpPr>
            <a:spLocks noGrp="1" noChangeArrowheads="1"/>
          </p:cNvSpPr>
          <p:nvPr>
            <p:ph type="body" idx="1"/>
          </p:nvPr>
        </p:nvSpPr>
        <p:spPr>
          <a:xfrm>
            <a:off x="457200" y="1371600"/>
            <a:ext cx="8226425" cy="5486400"/>
          </a:xfrm>
        </p:spPr>
        <p:txBody>
          <a:bodyPr/>
          <a:lstStyle/>
          <a:p>
            <a:r>
              <a:rPr lang="en-US" altLang="en-US" b="1"/>
              <a:t>Re 22:18 For I testify unto every man that heareth the words of the prophecy of this book, If any man shall add unto these things, God shall add unto him the plagues that are written in this book: 19 And if any man shall take away from the words of the book of this prophecy, God shall take away his part out of the book of life, and out of the holy city, and from the things which are written in this book.</a:t>
            </a: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4FD4DF3-C74F-6459-76E2-E87211B3CC12}"/>
              </a:ext>
            </a:extLst>
          </p:cNvPr>
          <p:cNvSpPr>
            <a:spLocks noGrp="1" noChangeArrowheads="1"/>
          </p:cNvSpPr>
          <p:nvPr>
            <p:ph type="title"/>
          </p:nvPr>
        </p:nvSpPr>
        <p:spPr/>
        <p:txBody>
          <a:bodyPr/>
          <a:lstStyle/>
          <a:p>
            <a:r>
              <a:rPr lang="en-US" altLang="en-US">
                <a:solidFill>
                  <a:schemeClr val="hlink"/>
                </a:solidFill>
              </a:rPr>
              <a:t>Don’t Add to or Take Away</a:t>
            </a:r>
          </a:p>
        </p:txBody>
      </p:sp>
      <p:sp>
        <p:nvSpPr>
          <p:cNvPr id="38915" name="Rectangle 3">
            <a:extLst>
              <a:ext uri="{FF2B5EF4-FFF2-40B4-BE49-F238E27FC236}">
                <a16:creationId xmlns:a16="http://schemas.microsoft.com/office/drawing/2014/main" id="{42796CF9-B4BC-C9A3-5686-D6C544DA80A2}"/>
              </a:ext>
            </a:extLst>
          </p:cNvPr>
          <p:cNvSpPr>
            <a:spLocks noGrp="1" noChangeArrowheads="1"/>
          </p:cNvSpPr>
          <p:nvPr>
            <p:ph type="body" idx="1"/>
          </p:nvPr>
        </p:nvSpPr>
        <p:spPr>
          <a:xfrm>
            <a:off x="457200" y="1295400"/>
            <a:ext cx="8226425" cy="5410200"/>
          </a:xfrm>
        </p:spPr>
        <p:txBody>
          <a:bodyPr/>
          <a:lstStyle/>
          <a:p>
            <a:r>
              <a:rPr lang="en-US" altLang="en-US" b="1"/>
              <a:t>De 4:1 ¶ Now therefore hearken, O Israel, unto the statutes and unto the judgments, which I teach you, for to do them, that ye may live, and go in and possess the land which the LORD God of your fathers giveth you. 2 Ye shall not add unto the word which I command you, neither shall ye diminish ought from it, that ye may keep the commandments of the LORD your God which I command you.</a:t>
            </a:r>
          </a:p>
        </p:txBody>
      </p:sp>
    </p:spTree>
  </p:cSld>
  <p:clrMapOvr>
    <a:masterClrMapping/>
  </p:clrMapOvr>
  <p:transition spd="med">
    <p:fade thruBlk="1"/>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1348</Words>
  <Application>Microsoft Office PowerPoint</Application>
  <PresentationFormat>On-screen Show (4:3)</PresentationFormat>
  <Paragraphs>57</Paragraphs>
  <Slides>21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Calibri Light</vt:lpstr>
      <vt:lpstr>2_Office Theme</vt:lpstr>
      <vt:lpstr>Default Design</vt:lpstr>
      <vt:lpstr>PowerPoint Presentation</vt:lpstr>
      <vt:lpstr>Keys to Understanding:</vt:lpstr>
      <vt:lpstr>Keys to Understanding:</vt:lpstr>
      <vt:lpstr>Keys to Understanding:</vt:lpstr>
      <vt:lpstr>Keys to Understanding:</vt:lpstr>
      <vt:lpstr>Keys to Understanding:</vt:lpstr>
      <vt:lpstr>Keys to Understanding:</vt:lpstr>
      <vt:lpstr>Keys to Understanding:</vt:lpstr>
      <vt:lpstr>Don’t Add to or Take Away</vt:lpstr>
      <vt:lpstr>Don’t Add to or Take Away</vt:lpstr>
      <vt:lpstr>Don’t Add to or Take Away</vt:lpstr>
      <vt:lpstr>Don’t Add to or Take Away</vt:lpstr>
      <vt:lpstr>Don’t Add to or Take Away</vt:lpstr>
      <vt:lpstr>Don’t Add to or Take Away</vt:lpstr>
      <vt:lpstr>Don’t Add to or Take Away</vt:lpstr>
      <vt:lpstr>Don’t Add to or Take Away</vt:lpstr>
      <vt:lpstr>Don’t Add to or Take Away</vt:lpstr>
      <vt:lpstr>Don’t Add to or Take Away</vt:lpstr>
      <vt:lpstr>Don’t Add to or Take Away</vt:lpstr>
      <vt:lpstr>Heaven’s Invitation: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27</cp:revision>
  <dcterms:created xsi:type="dcterms:W3CDTF">2008-03-16T18:22:36Z</dcterms:created>
  <dcterms:modified xsi:type="dcterms:W3CDTF">2023-06-11T18:59:03Z</dcterms:modified>
</cp:coreProperties>
</file>