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62" r:id="rId2"/>
  </p:sldMasterIdLst>
  <p:notesMasterIdLst>
    <p:notesMasterId r:id="rId11"/>
  </p:notesMasterIdLst>
  <p:sldIdLst>
    <p:sldId id="258" r:id="rId3"/>
    <p:sldId id="261" r:id="rId4"/>
    <p:sldId id="681" r:id="rId5"/>
    <p:sldId id="682" r:id="rId6"/>
    <p:sldId id="683" r:id="rId7"/>
    <p:sldId id="684" r:id="rId8"/>
    <p:sldId id="688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>
        <p:scale>
          <a:sx n="70" d="100"/>
          <a:sy n="70" d="100"/>
        </p:scale>
        <p:origin x="142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8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6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4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6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92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3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6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11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6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8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70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58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5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7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4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2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3CCCC-922E-474B-9E82-154201950281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54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5E0D-0FF7-4417-93E2-52F34AD6CEB8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3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82DD-1574-A01E-D451-8E51E5E6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Summer Road Trip</a:t>
            </a:r>
          </a:p>
        </p:txBody>
      </p:sp>
      <p:pic>
        <p:nvPicPr>
          <p:cNvPr id="2050" name="Picture 2" descr="The Seven Churches in Revelation - RYAN LEASURE">
            <a:extLst>
              <a:ext uri="{FF2B5EF4-FFF2-40B4-BE49-F238E27FC236}">
                <a16:creationId xmlns:a16="http://schemas.microsoft.com/office/drawing/2014/main" id="{C8237C05-9D05-C9B2-55FF-6FD845CE5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66" y="2008922"/>
            <a:ext cx="6172200" cy="411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A025F1-D3CF-4B7C-1A3B-AF221ECD0164}"/>
              </a:ext>
            </a:extLst>
          </p:cNvPr>
          <p:cNvSpPr/>
          <p:nvPr/>
        </p:nvSpPr>
        <p:spPr>
          <a:xfrm>
            <a:off x="415634" y="2161309"/>
            <a:ext cx="4516582" cy="14408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3575B-5A1B-C100-1AED-163D5C5E1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4" y="2362635"/>
            <a:ext cx="4031673" cy="1239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7 Churches of Asia</a:t>
            </a:r>
          </a:p>
          <a:p>
            <a:pPr marL="0" indent="0" algn="ctr"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Revelation 2-3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1E8DE-BDA8-6A5F-C1C9-DE6D8BA2DB26}"/>
              </a:ext>
            </a:extLst>
          </p:cNvPr>
          <p:cNvSpPr/>
          <p:nvPr/>
        </p:nvSpPr>
        <p:spPr>
          <a:xfrm>
            <a:off x="415634" y="4239491"/>
            <a:ext cx="5237022" cy="2036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1AEF27-8D7C-01EE-1518-0E74ECC8D947}"/>
              </a:ext>
            </a:extLst>
          </p:cNvPr>
          <p:cNvSpPr txBox="1">
            <a:spLocks/>
          </p:cNvSpPr>
          <p:nvPr/>
        </p:nvSpPr>
        <p:spPr>
          <a:xfrm>
            <a:off x="692724" y="4516582"/>
            <a:ext cx="4779819" cy="1607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Ephesus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Revelation 2:1-7</a:t>
            </a:r>
          </a:p>
        </p:txBody>
      </p:sp>
    </p:spTree>
    <p:extLst>
      <p:ext uri="{BB962C8B-B14F-4D97-AF65-F5344CB8AC3E}">
        <p14:creationId xmlns:p14="http://schemas.microsoft.com/office/powerpoint/2010/main" val="27956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City of Ephesus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9418"/>
            <a:ext cx="7886700" cy="459754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largest city in Roman Empire (250,000).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Stood at the crossroads of world trade.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“Supreme Metropolis of Asia”</a:t>
            </a:r>
          </a:p>
        </p:txBody>
      </p:sp>
      <p:pic>
        <p:nvPicPr>
          <p:cNvPr id="2050" name="Picture 2" descr="Ephesus summary | Britannica">
            <a:extLst>
              <a:ext uri="{FF2B5EF4-FFF2-40B4-BE49-F238E27FC236}">
                <a16:creationId xmlns:a16="http://schemas.microsoft.com/office/drawing/2014/main" id="{BC6F102F-E0F5-DB66-D4A6-577267C6F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7018" y="3279667"/>
            <a:ext cx="6289963" cy="343863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The Church in Ephesus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7800"/>
            <a:ext cx="7886700" cy="43513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spent total of 3 years there.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Timothy was left there (1 Tim. 1:3).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Believed the apostle John lived there.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book of Ephesians contains no hint of reproof or correction. </a:t>
            </a:r>
          </a:p>
        </p:txBody>
      </p:sp>
      <p:pic>
        <p:nvPicPr>
          <p:cNvPr id="1026" name="Picture 2" descr="Ephesus Ancient City : Ruins, Terrace Houses and Landmarks">
            <a:extLst>
              <a:ext uri="{FF2B5EF4-FFF2-40B4-BE49-F238E27FC236}">
                <a16:creationId xmlns:a16="http://schemas.microsoft.com/office/drawing/2014/main" id="{EDC8CC80-DF24-066E-BDA6-39DD39414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4311311"/>
            <a:ext cx="4937414" cy="2439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tips for visiting Ephesus, Turkey (Türkiye) | Atlas &amp; Boots">
            <a:extLst>
              <a:ext uri="{FF2B5EF4-FFF2-40B4-BE49-F238E27FC236}">
                <a16:creationId xmlns:a16="http://schemas.microsoft.com/office/drawing/2014/main" id="{16591534-F240-1868-5908-110E22C84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830" y="4311311"/>
            <a:ext cx="3657333" cy="2439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1892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Commendation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2763"/>
            <a:ext cx="7886700" cy="415419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worked and labored (vs. 2-3).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could not bear evil men.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hated the deeds of the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Nicolaitians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(v. 6).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persevered in the work and had not grown weary. </a:t>
            </a:r>
          </a:p>
        </p:txBody>
      </p:sp>
      <p:pic>
        <p:nvPicPr>
          <p:cNvPr id="3074" name="Picture 2" descr="Thumbs Up Stock Illustrations, Royalty-Free Vector Graphics &amp; Clip Art -  iStock | Thumbs up icon, Thumbs up emoji, Thumbs up isolated">
            <a:extLst>
              <a:ext uri="{FF2B5EF4-FFF2-40B4-BE49-F238E27FC236}">
                <a16:creationId xmlns:a16="http://schemas.microsoft.com/office/drawing/2014/main" id="{6AF63618-CDE1-ACE8-38D3-04DD7B036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0295" y="4210702"/>
            <a:ext cx="1995055" cy="24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3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1892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Complaint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18509"/>
            <a:ext cx="7886700" cy="355845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“Nevertheless I have this against you, that you have left your first love.”</a:t>
            </a:r>
          </a:p>
          <a:p>
            <a:pPr marL="0" indent="0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2:4</a:t>
            </a:r>
          </a:p>
        </p:txBody>
      </p:sp>
      <p:pic>
        <p:nvPicPr>
          <p:cNvPr id="2" name="Picture 2" descr="Thumbs Up Stock Illustrations, Royalty-Free Vector Graphics &amp; Clip Art -  iStock | Thumbs up icon, Thumbs up emoji, Thumbs up isolated">
            <a:extLst>
              <a:ext uri="{FF2B5EF4-FFF2-40B4-BE49-F238E27FC236}">
                <a16:creationId xmlns:a16="http://schemas.microsoft.com/office/drawing/2014/main" id="{990C4F7C-E4D5-DB24-FBB6-54047C574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1354" y="4224557"/>
            <a:ext cx="1833996" cy="24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1892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Counsel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2763"/>
            <a:ext cx="7886700" cy="415419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2:5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the first works</a:t>
            </a:r>
          </a:p>
        </p:txBody>
      </p:sp>
      <p:pic>
        <p:nvPicPr>
          <p:cNvPr id="4098" name="Picture 2" descr="Advice icon PNG and SVG Free Download">
            <a:extLst>
              <a:ext uri="{FF2B5EF4-FFF2-40B4-BE49-F238E27FC236}">
                <a16:creationId xmlns:a16="http://schemas.microsoft.com/office/drawing/2014/main" id="{D4B4308F-7454-4D42-2D46-567D0276E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6501" y="4793671"/>
            <a:ext cx="1673429" cy="14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9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82DD-1574-A01E-D451-8E51E5E6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Summer Road Trip</a:t>
            </a:r>
          </a:p>
        </p:txBody>
      </p:sp>
      <p:pic>
        <p:nvPicPr>
          <p:cNvPr id="2050" name="Picture 2" descr="The Seven Churches in Revelation - RYAN LEASURE">
            <a:extLst>
              <a:ext uri="{FF2B5EF4-FFF2-40B4-BE49-F238E27FC236}">
                <a16:creationId xmlns:a16="http://schemas.microsoft.com/office/drawing/2014/main" id="{C8237C05-9D05-C9B2-55FF-6FD845CE5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66" y="2008922"/>
            <a:ext cx="6172200" cy="411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A025F1-D3CF-4B7C-1A3B-AF221ECD0164}"/>
              </a:ext>
            </a:extLst>
          </p:cNvPr>
          <p:cNvSpPr/>
          <p:nvPr/>
        </p:nvSpPr>
        <p:spPr>
          <a:xfrm>
            <a:off x="415634" y="2161309"/>
            <a:ext cx="4516582" cy="14408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3575B-5A1B-C100-1AED-163D5C5E1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4" y="2362635"/>
            <a:ext cx="4031673" cy="1239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7 Churches of Asia</a:t>
            </a:r>
          </a:p>
          <a:p>
            <a:pPr marL="0" indent="0" algn="ctr"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Revelation 2-3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1E8DE-BDA8-6A5F-C1C9-DE6D8BA2DB26}"/>
              </a:ext>
            </a:extLst>
          </p:cNvPr>
          <p:cNvSpPr/>
          <p:nvPr/>
        </p:nvSpPr>
        <p:spPr>
          <a:xfrm>
            <a:off x="415634" y="4239491"/>
            <a:ext cx="5237022" cy="2036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1AEF27-8D7C-01EE-1518-0E74ECC8D947}"/>
              </a:ext>
            </a:extLst>
          </p:cNvPr>
          <p:cNvSpPr txBox="1">
            <a:spLocks/>
          </p:cNvSpPr>
          <p:nvPr/>
        </p:nvSpPr>
        <p:spPr>
          <a:xfrm>
            <a:off x="692724" y="4516582"/>
            <a:ext cx="4779819" cy="1607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Next Stop:  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Smyrna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Revelation 2:8-11</a:t>
            </a:r>
          </a:p>
        </p:txBody>
      </p:sp>
    </p:spTree>
    <p:extLst>
      <p:ext uri="{BB962C8B-B14F-4D97-AF65-F5344CB8AC3E}">
        <p14:creationId xmlns:p14="http://schemas.microsoft.com/office/powerpoint/2010/main" val="22165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4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171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Impact</vt:lpstr>
      <vt:lpstr>Times New Roman</vt:lpstr>
      <vt:lpstr>1_Office Theme</vt:lpstr>
      <vt:lpstr>Office Theme</vt:lpstr>
      <vt:lpstr>Summer Road Trip</vt:lpstr>
      <vt:lpstr>The City of Ephesus</vt:lpstr>
      <vt:lpstr>The Church in Ephesus</vt:lpstr>
      <vt:lpstr>1. Commendation</vt:lpstr>
      <vt:lpstr>2. Complaint</vt:lpstr>
      <vt:lpstr>3. Counsel</vt:lpstr>
      <vt:lpstr>Summer Road Trip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228</cp:revision>
  <dcterms:created xsi:type="dcterms:W3CDTF">2008-03-16T18:22:36Z</dcterms:created>
  <dcterms:modified xsi:type="dcterms:W3CDTF">2023-06-04T18:31:42Z</dcterms:modified>
</cp:coreProperties>
</file>