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  <p:sldMasterId id="2147483699" r:id="rId3"/>
  </p:sldMasterIdLst>
  <p:notesMasterIdLst>
    <p:notesMasterId r:id="rId12"/>
  </p:notesMasterIdLst>
  <p:sldIdLst>
    <p:sldId id="259" r:id="rId4"/>
    <p:sldId id="256" r:id="rId5"/>
    <p:sldId id="257" r:id="rId6"/>
    <p:sldId id="260" r:id="rId7"/>
    <p:sldId id="261" r:id="rId8"/>
    <p:sldId id="262" r:id="rId9"/>
    <p:sldId id="263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1" d="100"/>
          <a:sy n="71" d="100"/>
        </p:scale>
        <p:origin x="120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4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4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31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21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80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970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0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26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63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15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1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785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91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84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27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0543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29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40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974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806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8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136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269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654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874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79596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480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212399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3834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498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0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8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2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4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3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5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1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597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4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B3472-05FB-4404-8BF3-E13545F345E0}" type="datetimeFigureOut">
              <a:rPr lang="en-US" smtClean="0"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B0C8CFF-0EC9-4D13-AC3E-9FCD9A51C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6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3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unday Evening January 24, 2021 | A Crooked and Perverse Generation | Rev.  Dustin Ventura - YouTube">
            <a:extLst>
              <a:ext uri="{FF2B5EF4-FFF2-40B4-BE49-F238E27FC236}">
                <a16:creationId xmlns:a16="http://schemas.microsoft.com/office/drawing/2014/main" id="{63D28797-6E4A-400B-DDA0-AAE2875C2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63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ighthouse at night Royalty Free Vector Image - VectorStock">
            <a:extLst>
              <a:ext uri="{FF2B5EF4-FFF2-40B4-BE49-F238E27FC236}">
                <a16:creationId xmlns:a16="http://schemas.microsoft.com/office/drawing/2014/main" id="{09A59A4E-E14A-0F9F-1B85-2B59873C5D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31"/>
          <a:stretch/>
        </p:blipFill>
        <p:spPr bwMode="auto">
          <a:xfrm>
            <a:off x="176213" y="221680"/>
            <a:ext cx="8791575" cy="617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2ECD-B548-22E1-AF3E-E0B71FC12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301625"/>
            <a:ext cx="593840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“That you may become blameless and harmless, children of God without fault in the midst of a crooked and perverse generation, among whom you shine as lights in the world.”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Philippians 2:15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0220833"/>
      </p:ext>
    </p:extLst>
  </p:cSld>
  <p:clrMapOvr>
    <a:masterClrMapping/>
  </p:clrMapOvr>
  <p:transition spd="slow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4C835-9088-0063-CE40-04905A36F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Crooked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2ECD-B548-22E1-AF3E-E0B71FC12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skolios</a:t>
            </a:r>
            <a:endParaRPr lang="en-US" b="1" i="1" dirty="0"/>
          </a:p>
          <a:p>
            <a:r>
              <a:rPr lang="en-US" b="1" dirty="0"/>
              <a:t>“warped, winding (figuratively) perverse” </a:t>
            </a:r>
          </a:p>
          <a:p>
            <a:r>
              <a:rPr lang="en-US" b="1" dirty="0"/>
              <a:t>The opposite of straight</a:t>
            </a:r>
          </a:p>
          <a:p>
            <a:endParaRPr lang="en-US" sz="800" b="1" dirty="0"/>
          </a:p>
          <a:p>
            <a:r>
              <a:rPr lang="en-US" b="1" dirty="0"/>
              <a:t>“Scoliosis” (curvature of the </a:t>
            </a:r>
            <a:br>
              <a:rPr lang="en-US" b="1" dirty="0"/>
            </a:br>
            <a:r>
              <a:rPr lang="en-US" b="1" dirty="0"/>
              <a:t>spine) comes from this </a:t>
            </a:r>
            <a:br>
              <a:rPr lang="en-US" b="1" dirty="0"/>
            </a:br>
            <a:r>
              <a:rPr lang="en-US" b="1" dirty="0"/>
              <a:t>Greek word</a:t>
            </a:r>
          </a:p>
        </p:txBody>
      </p:sp>
      <p:pic>
        <p:nvPicPr>
          <p:cNvPr id="3074" name="Picture 2" descr="Degrees of Scoliosis &amp; Treatment Options | Edina Spine Surgery">
            <a:extLst>
              <a:ext uri="{FF2B5EF4-FFF2-40B4-BE49-F238E27FC236}">
                <a16:creationId xmlns:a16="http://schemas.microsoft.com/office/drawing/2014/main" id="{161FDB4F-3DC9-BF6E-1401-7AF224E98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145" y="3067626"/>
            <a:ext cx="2433205" cy="324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07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4C835-9088-0063-CE40-04905A36F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Perverse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62ECD-B548-22E1-AF3E-E0B71FC12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disatrepho</a:t>
            </a:r>
            <a:endParaRPr lang="en-US" b="1" i="1" dirty="0"/>
          </a:p>
          <a:p>
            <a:r>
              <a:rPr lang="en-US" b="1" dirty="0"/>
              <a:t>“to distort, misinterpret, or morally corrupt” </a:t>
            </a:r>
          </a:p>
          <a:p>
            <a:endParaRPr lang="en-US" sz="800" b="1" dirty="0"/>
          </a:p>
          <a:p>
            <a:r>
              <a:rPr lang="en-US" b="1" dirty="0"/>
              <a:t>Distorted, out of shape, as when </a:t>
            </a:r>
            <a:br>
              <a:rPr lang="en-US" b="1" dirty="0"/>
            </a:br>
            <a:r>
              <a:rPr lang="en-US" b="1" dirty="0"/>
              <a:t>a potter’s vessel had become </a:t>
            </a:r>
            <a:br>
              <a:rPr lang="en-US" b="1" dirty="0"/>
            </a:br>
            <a:r>
              <a:rPr lang="en-US" b="1" dirty="0"/>
              <a:t>misshapen. </a:t>
            </a:r>
          </a:p>
        </p:txBody>
      </p:sp>
      <p:pic>
        <p:nvPicPr>
          <p:cNvPr id="4098" name="Picture 2" descr="The Story of a Pot - wear purple">
            <a:extLst>
              <a:ext uri="{FF2B5EF4-FFF2-40B4-BE49-F238E27FC236}">
                <a16:creationId xmlns:a16="http://schemas.microsoft.com/office/drawing/2014/main" id="{C96F9323-8E05-9C39-089F-21E1BB5C2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429" y="3034146"/>
            <a:ext cx="2372921" cy="356061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39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1EEB9-3D5D-A016-8C32-58636310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344" y="304788"/>
            <a:ext cx="6347713" cy="132080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n-lt"/>
              </a:rPr>
              <a:t>Our Crooked and </a:t>
            </a:r>
            <a:br>
              <a:rPr lang="en-US" b="1" dirty="0">
                <a:solidFill>
                  <a:schemeClr val="tx1"/>
                </a:solidFill>
                <a:latin typeface="+mn-lt"/>
              </a:rPr>
            </a:br>
            <a:r>
              <a:rPr lang="en-US" b="1" dirty="0">
                <a:solidFill>
                  <a:schemeClr val="tx1"/>
                </a:solidFill>
                <a:latin typeface="+mn-lt"/>
              </a:rPr>
              <a:t>Perverse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31BB9-CAE6-6373-4E0A-C673EB6F9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19576"/>
            <a:ext cx="6927274" cy="473363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Homosexuality</a:t>
            </a:r>
          </a:p>
          <a:p>
            <a:pPr marL="457200" lvl="1" indent="0">
              <a:buNone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Deut. 23:17; Rom. 1:26-27; Jude 7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Gender Identity</a:t>
            </a:r>
          </a:p>
          <a:p>
            <a:pPr marL="457200" lvl="1" indent="0">
              <a:buNone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Matt. 19:4; Ps. 139:13-14, 16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Abortion</a:t>
            </a:r>
          </a:p>
          <a:p>
            <a:pPr marL="457200" lvl="1" indent="0">
              <a:buNone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Luke 1:41; 2:16; Rom. 1:31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Pornography</a:t>
            </a:r>
          </a:p>
          <a:p>
            <a:pPr marL="457200" lvl="1" indent="0">
              <a:buNone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Matt. 5:28; Ps. 119:37; Job 31:1</a:t>
            </a:r>
          </a:p>
        </p:txBody>
      </p:sp>
    </p:spTree>
    <p:extLst>
      <p:ext uri="{BB962C8B-B14F-4D97-AF65-F5344CB8AC3E}">
        <p14:creationId xmlns:p14="http://schemas.microsoft.com/office/powerpoint/2010/main" val="148267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81831-2F9B-8DF0-8351-3852345DD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Living in Our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Crooked and Perverse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32FE-8E5B-2DAD-EF07-C2397B89D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89017"/>
            <a:ext cx="7886700" cy="3987945"/>
          </a:xfrm>
        </p:spPr>
        <p:txBody>
          <a:bodyPr>
            <a:normAutofit/>
          </a:bodyPr>
          <a:lstStyle/>
          <a:p>
            <a:r>
              <a:rPr lang="en-US" sz="3200" b="1" dirty="0"/>
              <a:t>This isn’t anything new</a:t>
            </a:r>
          </a:p>
          <a:p>
            <a:r>
              <a:rPr lang="en-US" sz="3200" b="1" dirty="0"/>
              <a:t>This world isn’t our home (Phil. 3:20)</a:t>
            </a:r>
          </a:p>
          <a:p>
            <a:r>
              <a:rPr lang="en-US" sz="3200" b="1" dirty="0"/>
              <a:t>Conduct ourselves as children of God </a:t>
            </a:r>
            <a:br>
              <a:rPr lang="en-US" sz="3200" b="1" dirty="0"/>
            </a:br>
            <a:r>
              <a:rPr lang="en-US" sz="3200" b="1" dirty="0"/>
              <a:t>(Phil. 2:14-16)</a:t>
            </a:r>
          </a:p>
          <a:p>
            <a:r>
              <a:rPr lang="en-US" sz="3200" b="1" dirty="0"/>
              <a:t>Let our light shine (Phil. 2:15)</a:t>
            </a:r>
          </a:p>
        </p:txBody>
      </p:sp>
    </p:spTree>
    <p:extLst>
      <p:ext uri="{BB962C8B-B14F-4D97-AF65-F5344CB8AC3E}">
        <p14:creationId xmlns:p14="http://schemas.microsoft.com/office/powerpoint/2010/main" val="280959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7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187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3</vt:lpstr>
      <vt:lpstr>2_Office Theme</vt:lpstr>
      <vt:lpstr>4_Office Theme</vt:lpstr>
      <vt:lpstr>Facet</vt:lpstr>
      <vt:lpstr>PowerPoint Presentation</vt:lpstr>
      <vt:lpstr>PowerPoint Presentation</vt:lpstr>
      <vt:lpstr>PowerPoint Presentation</vt:lpstr>
      <vt:lpstr>Crooked</vt:lpstr>
      <vt:lpstr>Perverse</vt:lpstr>
      <vt:lpstr>Our Crooked and  Perverse Generation</vt:lpstr>
      <vt:lpstr>Living in Our  Crooked and Perverse Generation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25</cp:revision>
  <dcterms:created xsi:type="dcterms:W3CDTF">2008-03-16T18:22:36Z</dcterms:created>
  <dcterms:modified xsi:type="dcterms:W3CDTF">2023-06-05T02:25:20Z</dcterms:modified>
</cp:coreProperties>
</file>