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7"/>
  </p:notesMasterIdLst>
  <p:sldIdLst>
    <p:sldId id="259" r:id="rId3"/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230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5/28/2023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59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2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80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4FD2957-8595-499F-896A-E9A0888D0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44A184-010C-483F-8B5A-3D1E7E6EF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60864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82A2E2-E6DD-4321-B03A-F6C071C1B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784" y="753034"/>
            <a:ext cx="5111585" cy="3887390"/>
          </a:xfrm>
        </p:spPr>
        <p:txBody>
          <a:bodyPr anchor="t">
            <a:normAutofit/>
          </a:bodyPr>
          <a:lstStyle>
            <a:lvl1pPr>
              <a:defRPr sz="6375" spc="-15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21B6D9B-E3FB-48D2-A477-5B73E2216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784" y="4640424"/>
            <a:ext cx="4828166" cy="1303176"/>
          </a:xfrm>
        </p:spPr>
        <p:txBody>
          <a:bodyPr anchor="b">
            <a:normAutofit/>
          </a:bodyPr>
          <a:lstStyle>
            <a:lvl1pPr marL="0" indent="0">
              <a:buNone/>
              <a:defRPr sz="21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38823550-6B12-4BFD-9C91-668B623E353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85151" y="0"/>
            <a:ext cx="3062237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1586989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4716EF3-1422-48C0-BC49-14FAC3550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2AAFDE-CB45-46CA-8961-8133FCA5F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30575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209C30D-AB58-482B-B553-F71367094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198" y="776944"/>
            <a:ext cx="2406756" cy="5166659"/>
          </a:xfrm>
        </p:spPr>
        <p:txBody>
          <a:bodyPr anchor="b"/>
          <a:lstStyle>
            <a:lvl1pPr>
              <a:defRPr spc="-15" baseline="0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D946F5EF-2C45-4A87-A1DD-BD2A6FB91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9458" y="6356353"/>
            <a:ext cx="28117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B1A8891C-A2D4-4238-ABCE-62AB3A9121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057525" y="0"/>
            <a:ext cx="3028950" cy="3429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0" name="Picture Placeholder 16">
            <a:extLst>
              <a:ext uri="{FF2B5EF4-FFF2-40B4-BE49-F238E27FC236}">
                <a16:creationId xmlns:a16="http://schemas.microsoft.com/office/drawing/2014/main" id="{7B51DFB6-C977-4551-BE38-57688D7FF0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86475" y="0"/>
            <a:ext cx="3057526" cy="3429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DFCFAED4-0A56-424D-BF74-4051B0BDA9A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48076" y="3841753"/>
            <a:ext cx="4949429" cy="2296083"/>
          </a:xfrm>
        </p:spPr>
        <p:txBody>
          <a:bodyPr>
            <a:normAutofit/>
          </a:bodyPr>
          <a:lstStyle>
            <a:lvl1pPr marL="257175" indent="-257175"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188F17E-DD3B-4CCC-957F-5A691448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0086" y="6355083"/>
            <a:ext cx="326440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2A0235C7-971D-4E52-B991-EFA44A9A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4494" y="6356353"/>
            <a:ext cx="473202" cy="365125"/>
          </a:xfrm>
        </p:spPr>
        <p:txBody>
          <a:bodyPr/>
          <a:lstStyle/>
          <a:p>
            <a:pPr defTabSz="685800">
              <a:defRPr/>
            </a:pPr>
            <a:fld id="{244D815C-8BF3-4ECF-A945-A2A7C2983AF9}" type="slidenum">
              <a:rPr lang="en-US" smtClean="0">
                <a:solidFill>
                  <a:prstClr val="black"/>
                </a:solidFill>
              </a:rPr>
              <a:pPr defTabSz="685800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642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83698AF-A86A-4D69-8272-76C9C1914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1440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9E2DC86-4009-449C-8F4E-779A8C762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785" y="365127"/>
            <a:ext cx="7142741" cy="1501327"/>
          </a:xfrm>
        </p:spPr>
        <p:txBody>
          <a:bodyPr/>
          <a:lstStyle>
            <a:lvl1pPr>
              <a:defRPr spc="-15" baseline="0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671630E1-6506-4E93-BB6A-0604E0D0493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2286000"/>
            <a:ext cx="3800475" cy="4572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1BAB65B-02AF-4992-85D0-8E98AB1BD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876" y="6356353"/>
            <a:ext cx="362788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FE115BC-4A4C-4385-82D5-106D1FAC3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4917" y="2899189"/>
            <a:ext cx="4207585" cy="3284359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CD3EB2B-80EF-4DC6-B2B6-F4B5684439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0086" y="6355083"/>
            <a:ext cx="326440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DC3E33A-8A0A-4767-A4D9-CD895637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4494" y="6356353"/>
            <a:ext cx="473202" cy="365125"/>
          </a:xfrm>
        </p:spPr>
        <p:txBody>
          <a:bodyPr/>
          <a:lstStyle/>
          <a:p>
            <a:pPr defTabSz="685800">
              <a:defRPr/>
            </a:pPr>
            <a:fld id="{CD6D940D-6D44-4DF9-9322-B4B11F7EDCD0}" type="slidenum">
              <a:rPr lang="en-US" smtClean="0">
                <a:solidFill>
                  <a:prstClr val="black"/>
                </a:solidFill>
              </a:rPr>
              <a:pPr defTabSz="685800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00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46EB31F-C5DF-49FF-8DEA-86AC0C1860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314949" cy="4533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CFE912F-46EC-49B0-9C9A-DE9CBDF9F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785" y="753038"/>
            <a:ext cx="4459045" cy="2366683"/>
          </a:xfrm>
        </p:spPr>
        <p:txBody>
          <a:bodyPr>
            <a:normAutofit/>
          </a:bodyPr>
          <a:lstStyle>
            <a:lvl1pPr>
              <a:defRPr spc="-15" baseline="0">
                <a:solidFill>
                  <a:schemeClr val="bg1"/>
                </a:solidFill>
              </a:defRPr>
            </a:lvl1pPr>
          </a:lstStyle>
          <a:p>
            <a:r>
              <a:rPr lang="en-US" sz="4500"/>
              <a:t>Click to edit Master title style</a:t>
            </a:r>
            <a:endParaRPr lang="en-US" sz="450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BF32D81-1E24-45B8-A09D-EEAD404D8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785" y="3075871"/>
            <a:ext cx="4459045" cy="110833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9F9C7900-0694-4FDF-B29C-24016C0B9C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" y="4533900"/>
            <a:ext cx="5314949" cy="2324100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2F1BABA-5C8C-4693-BD5A-974A17112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876" y="6356353"/>
            <a:ext cx="362788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D71BA6F2-2182-4910-8DA6-71E5AB27458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314950" y="0"/>
            <a:ext cx="3829050" cy="45339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83DCD7D2-7B94-48E9-9DCA-E72E1BCE437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314948" y="4533900"/>
            <a:ext cx="3829052" cy="23241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4253B29-520A-4014-A821-4F52F57C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0086" y="6355083"/>
            <a:ext cx="326440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20XX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6B60DEE-1456-46C0-A3E5-4CAF3E128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4494" y="6356353"/>
            <a:ext cx="47320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722F022-211C-4882-844C-086FEA6806AA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75605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4F4DD58-525D-4728-A769-9F38711D5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28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1F862FE-7A72-432B-9888-FB389D35BD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8842" y="875030"/>
            <a:ext cx="1788319" cy="5068570"/>
          </a:xfrm>
        </p:spPr>
        <p:txBody>
          <a:bodyPr/>
          <a:lstStyle>
            <a:lvl1pPr>
              <a:lnSpc>
                <a:spcPct val="100000"/>
              </a:lnSpc>
              <a:defRPr spc="-15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 to add text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256B58A-EC2F-48AB-BF2D-AB678AF0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9458" y="6356353"/>
            <a:ext cx="207835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33DA1-34CB-434E-99AF-EA31D28A194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476501" y="876300"/>
            <a:ext cx="6455569" cy="4749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DB48D9BB-04DF-4542-8DF6-C4C7875380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0086" y="6355083"/>
            <a:ext cx="326440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F22742E1-6009-4FFB-A391-37B987F5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4494" y="6356353"/>
            <a:ext cx="473202" cy="365125"/>
          </a:xfrm>
        </p:spPr>
        <p:txBody>
          <a:bodyPr/>
          <a:lstStyle/>
          <a:p>
            <a:pPr defTabSz="685800">
              <a:defRPr/>
            </a:pPr>
            <a:fld id="{06B786C7-B8F9-4072-AAAA-17258464D730}" type="slidenum">
              <a:rPr lang="en-US" smtClean="0">
                <a:solidFill>
                  <a:prstClr val="black"/>
                </a:solidFill>
              </a:rPr>
              <a:pPr defTabSz="685800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1448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83FEABB-56CC-491D-830B-02C0466DAB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28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4F3EF5A-453C-4D68-BA86-2FB1DE61C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8842" y="996950"/>
            <a:ext cx="1788319" cy="4946650"/>
          </a:xfrm>
        </p:spPr>
        <p:txBody>
          <a:bodyPr/>
          <a:lstStyle>
            <a:lvl1pPr>
              <a:lnSpc>
                <a:spcPct val="100000"/>
              </a:lnSpc>
              <a:defRPr spc="-15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 to add text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21BA0-41E1-404D-9063-DF281D18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9458" y="6356353"/>
            <a:ext cx="207835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1CEA4-8F84-4893-8A45-28DB0AE2068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566989" y="996953"/>
            <a:ext cx="6275785" cy="45450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99D2EA6-8453-4240-88D1-460E269D88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0086" y="6355083"/>
            <a:ext cx="326440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2DD4984-9B40-488F-B903-2E0419551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4494" y="6356353"/>
            <a:ext cx="473202" cy="365125"/>
          </a:xfrm>
        </p:spPr>
        <p:txBody>
          <a:bodyPr/>
          <a:lstStyle/>
          <a:p>
            <a:pPr defTabSz="685800">
              <a:defRPr/>
            </a:pPr>
            <a:fld id="{06B786C7-B8F9-4072-AAAA-17258464D730}" type="slidenum">
              <a:rPr lang="en-US" smtClean="0">
                <a:solidFill>
                  <a:prstClr val="black"/>
                </a:solidFill>
              </a:rPr>
              <a:pPr defTabSz="685800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5534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2">
            <a:extLst>
              <a:ext uri="{FF2B5EF4-FFF2-40B4-BE49-F238E27FC236}">
                <a16:creationId xmlns:a16="http://schemas.microsoft.com/office/drawing/2014/main" id="{AD3C5B21-C400-4C50-8684-59543CDC43F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2" y="0"/>
            <a:ext cx="9144000" cy="6858000"/>
          </a:xfr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F81B040C-8943-4433-BFE9-AFB1F7C9E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3228" y="-2"/>
            <a:ext cx="8260773" cy="4100947"/>
          </a:xfrm>
          <a:gradFill>
            <a:gsLst>
              <a:gs pos="77000">
                <a:srgbClr val="000000">
                  <a:alpha val="30000"/>
                </a:srgbClr>
              </a:gs>
              <a:gs pos="38000">
                <a:srgbClr val="000000">
                  <a:alpha val="20000"/>
                </a:srgbClr>
              </a:gs>
              <a:gs pos="0">
                <a:srgbClr val="000000">
                  <a:alpha val="0"/>
                </a:srgbClr>
              </a:gs>
              <a:gs pos="20000">
                <a:srgbClr val="000000">
                  <a:alpha val="0"/>
                </a:srgbClr>
              </a:gs>
              <a:gs pos="100000">
                <a:srgbClr val="000000">
                  <a:alpha val="30000"/>
                </a:srgbClr>
              </a:gs>
            </a:gsLst>
            <a:lin ang="21594000" scaled="0"/>
          </a:gradFill>
        </p:spPr>
        <p:txBody>
          <a:bodyPr rIns="731520">
            <a:normAutofit/>
          </a:bodyPr>
          <a:lstStyle>
            <a:lvl1pPr algn="r">
              <a:defRPr sz="45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edit Master title style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741A6711-44B3-4723-90E5-802B2DBD8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1474" y="4089656"/>
            <a:ext cx="6712526" cy="2796566"/>
          </a:xfrm>
          <a:gradFill>
            <a:gsLst>
              <a:gs pos="77000">
                <a:srgbClr val="000000">
                  <a:alpha val="30000"/>
                </a:srgbClr>
              </a:gs>
              <a:gs pos="33000">
                <a:srgbClr val="000000">
                  <a:alpha val="20000"/>
                </a:srgbClr>
              </a:gs>
              <a:gs pos="0">
                <a:srgbClr val="000000">
                  <a:alpha val="0"/>
                </a:srgbClr>
              </a:gs>
              <a:gs pos="100000">
                <a:srgbClr val="000000">
                  <a:alpha val="30000"/>
                </a:srgbClr>
              </a:gs>
            </a:gsLst>
            <a:lin ang="21594000" scaled="0"/>
          </a:gradFill>
        </p:spPr>
        <p:txBody>
          <a:bodyPr tIns="640080" rIns="731520" anchor="t">
            <a:normAutofit/>
          </a:bodyPr>
          <a:lstStyle>
            <a:lvl1pPr marL="0" indent="0" algn="r">
              <a:buNone/>
              <a:defRPr sz="2100" b="1" baseline="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edit Master subtitle style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79A2161-66FE-4C11-AD83-5824307CB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876" y="6356353"/>
            <a:ext cx="362788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91399727-F37D-4748-90E8-B5B6F5312F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0086" y="6355083"/>
            <a:ext cx="326440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20XX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B9DE4FD1-0950-4A6A-8167-F0E9C622D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4494" y="6356353"/>
            <a:ext cx="47320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D6D940D-6D44-4DF9-9322-B4B11F7EDCD0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96227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A42DEE-636F-4A79-B56A-5AF989E1FD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"/>
            <a:ext cx="9144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75C9195-04C9-4D9A-B613-44A5F5900D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2239" y="194786"/>
            <a:ext cx="7065883" cy="769493"/>
          </a:xfrm>
        </p:spPr>
        <p:txBody>
          <a:bodyPr anchor="ctr"/>
          <a:lstStyle>
            <a:lvl1pPr>
              <a:lnSpc>
                <a:spcPct val="100000"/>
              </a:lnSpc>
              <a:defRPr spc="-15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C5A662A-E279-494E-8389-ADC6E870E38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98899" y="1695453"/>
            <a:ext cx="7746206" cy="43148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420B3F9-9DEF-4500-91D7-25F0B5E9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876" y="6356353"/>
            <a:ext cx="3627882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E504E9-EAD2-4BE5-9736-CED43FF245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0086" y="6355083"/>
            <a:ext cx="326440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EB613-AF5E-423F-A78B-94F856BF6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4494" y="6356353"/>
            <a:ext cx="473202" cy="365125"/>
          </a:xfrm>
        </p:spPr>
        <p:txBody>
          <a:bodyPr/>
          <a:lstStyle/>
          <a:p>
            <a:pPr defTabSz="685800">
              <a:defRPr/>
            </a:pPr>
            <a:fld id="{06B786C7-B8F9-4072-AAAA-17258464D730}" type="slidenum">
              <a:rPr lang="en-US" smtClean="0">
                <a:solidFill>
                  <a:prstClr val="black"/>
                </a:solidFill>
              </a:rPr>
              <a:pPr defTabSz="685800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91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139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F922A0-5527-4314-A2EA-E5CF34EF9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"/>
            <a:ext cx="9144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96EC4CB6-956E-48EB-86AC-B40D89D742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571" y="194783"/>
            <a:ext cx="7517131" cy="760892"/>
          </a:xfrm>
        </p:spPr>
        <p:txBody>
          <a:bodyPr anchor="ctr"/>
          <a:lstStyle>
            <a:lvl1pPr>
              <a:lnSpc>
                <a:spcPct val="100000"/>
              </a:lnSpc>
              <a:defRPr spc="-15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3FA4250-BD33-40AE-934A-A473029C5CA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84584" y="1560513"/>
            <a:ext cx="8174832" cy="43418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71E7CA1-3FAA-4961-8BAC-93AB2EF65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876" y="6356353"/>
            <a:ext cx="3627882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20CC547-8B7E-4C4B-9B2A-04BD498A71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0086" y="6355083"/>
            <a:ext cx="326440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4245B-9DC4-457D-AB68-8E3BBB852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4494" y="6356353"/>
            <a:ext cx="473202" cy="365125"/>
          </a:xfrm>
        </p:spPr>
        <p:txBody>
          <a:bodyPr/>
          <a:lstStyle/>
          <a:p>
            <a:pPr defTabSz="685800">
              <a:defRPr/>
            </a:pPr>
            <a:fld id="{06B786C7-B8F9-4072-AAAA-17258464D730}" type="slidenum">
              <a:rPr lang="en-US" smtClean="0">
                <a:solidFill>
                  <a:prstClr val="black"/>
                </a:solidFill>
              </a:rPr>
              <a:pPr defTabSz="685800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8209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5F516FD-E4AF-4BA2-902A-DA4674655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"/>
            <a:ext cx="9144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F0F480-E13D-4322-ADF4-56769DC5AF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7261" y="190500"/>
            <a:ext cx="7527219" cy="773776"/>
          </a:xfrm>
        </p:spPr>
        <p:txBody>
          <a:bodyPr anchor="ctr"/>
          <a:lstStyle>
            <a:lvl1pPr algn="r">
              <a:lnSpc>
                <a:spcPct val="100000"/>
              </a:lnSpc>
              <a:defRPr spc="-15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7F0BA818-CA3B-46FD-9A79-7BDC1D9CA7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06933" y="1764139"/>
            <a:ext cx="356753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4EAD007E-B9BB-4C9F-BDC8-127A77F0F9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06933" y="2374900"/>
            <a:ext cx="3567536" cy="3365500"/>
          </a:xfrm>
        </p:spPr>
        <p:txBody>
          <a:bodyPr>
            <a:normAutofit/>
          </a:bodyPr>
          <a:lstStyle>
            <a:lvl1pPr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30">
            <a:extLst>
              <a:ext uri="{FF2B5EF4-FFF2-40B4-BE49-F238E27FC236}">
                <a16:creationId xmlns:a16="http://schemas.microsoft.com/office/drawing/2014/main" id="{9ECBA1DE-781A-4AA7-86CA-0EBE52A9B4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93101" y="1764031"/>
            <a:ext cx="356753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53A9CA10-3BBC-41E7-A34E-C6CCFEC8205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93101" y="2374900"/>
            <a:ext cx="3567536" cy="3365500"/>
          </a:xfrm>
        </p:spPr>
        <p:txBody>
          <a:bodyPr>
            <a:normAutofit/>
          </a:bodyPr>
          <a:lstStyle>
            <a:lvl1pPr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F3D4E9-1171-434D-AA71-EA27F72E0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876" y="6356353"/>
            <a:ext cx="3627882" cy="365125"/>
          </a:xfrm>
        </p:spPr>
        <p:txBody>
          <a:bodyPr/>
          <a:lstStyle/>
          <a:p>
            <a:pPr defTabSz="685800">
              <a:defRPr/>
            </a:pPr>
            <a:r>
              <a:rPr lang="en-US">
                <a:solidFill>
                  <a:prstClr val="black"/>
                </a:solidFill>
              </a:rPr>
              <a:t>Presentation title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7A29A0D-15CB-4460-9435-7E7D645346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0086" y="6355083"/>
            <a:ext cx="326440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B6F95C2-7834-44D3-B93B-79D944E12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4494" y="6356353"/>
            <a:ext cx="473202" cy="365125"/>
          </a:xfrm>
        </p:spPr>
        <p:txBody>
          <a:bodyPr/>
          <a:lstStyle/>
          <a:p>
            <a:pPr defTabSz="685800">
              <a:defRPr/>
            </a:pPr>
            <a:fld id="{06B786C7-B8F9-4072-AAAA-17258464D730}" type="slidenum">
              <a:rPr lang="en-US" smtClean="0">
                <a:solidFill>
                  <a:prstClr val="black"/>
                </a:solidFill>
              </a:rPr>
              <a:pPr defTabSz="685800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8800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E97352E-C52D-43BE-BCE2-2D71FE035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"/>
            <a:ext cx="9144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2051A8D-592F-40C1-A65D-E1F17B07C9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09701" y="183988"/>
            <a:ext cx="7054779" cy="803380"/>
          </a:xfrm>
        </p:spPr>
        <p:txBody>
          <a:bodyPr anchor="ctr"/>
          <a:lstStyle>
            <a:lvl1pPr algn="r">
              <a:lnSpc>
                <a:spcPct val="100000"/>
              </a:lnSpc>
              <a:defRPr spc="-15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30">
            <a:extLst>
              <a:ext uri="{FF2B5EF4-FFF2-40B4-BE49-F238E27FC236}">
                <a16:creationId xmlns:a16="http://schemas.microsoft.com/office/drawing/2014/main" id="{CF4C4703-C9D4-483C-8E41-17BB7193D0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8476" y="1764193"/>
            <a:ext cx="2495525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7393281D-B77A-4BB8-A3E2-49E0F1259DA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8396" y="2374902"/>
            <a:ext cx="2495525" cy="3485573"/>
          </a:xfrm>
        </p:spPr>
        <p:txBody>
          <a:bodyPr>
            <a:normAutofit/>
          </a:bodyPr>
          <a:lstStyle>
            <a:lvl1pPr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6B205DED-723B-48E3-AE9F-556696225C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324239" y="1764193"/>
            <a:ext cx="2495525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77D63D24-8466-44F3-898F-5CBC42C7681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24239" y="2374902"/>
            <a:ext cx="2495525" cy="3485573"/>
          </a:xfrm>
        </p:spPr>
        <p:txBody>
          <a:bodyPr>
            <a:normAutofit/>
          </a:bodyPr>
          <a:lstStyle>
            <a:lvl1pPr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30">
            <a:extLst>
              <a:ext uri="{FF2B5EF4-FFF2-40B4-BE49-F238E27FC236}">
                <a16:creationId xmlns:a16="http://schemas.microsoft.com/office/drawing/2014/main" id="{F600D1D1-B6A8-4A4E-BC6A-897FE089CB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19046" y="1764193"/>
            <a:ext cx="2495525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205F643-67E9-4E41-A65F-163C816090B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019046" y="2374902"/>
            <a:ext cx="2495525" cy="3485573"/>
          </a:xfrm>
        </p:spPr>
        <p:txBody>
          <a:bodyPr>
            <a:normAutofit/>
          </a:bodyPr>
          <a:lstStyle>
            <a:lvl1pPr>
              <a:defRPr sz="15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B0EF04CC-F1B1-495C-BA2F-F28A5D971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876" y="6356353"/>
            <a:ext cx="3627882" cy="365125"/>
          </a:xfrm>
        </p:spPr>
        <p:txBody>
          <a:bodyPr/>
          <a:lstStyle/>
          <a:p>
            <a:pPr defTabSz="685800">
              <a:defRPr/>
            </a:pPr>
            <a:r>
              <a:rPr lang="en-US">
                <a:solidFill>
                  <a:prstClr val="black"/>
                </a:solidFill>
              </a:rPr>
              <a:t>Presentation title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57B66A6-EBC5-4A75-B938-7148B7A126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0086" y="6355083"/>
            <a:ext cx="326440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83DD707-C769-4868-9B2F-1BF7ABBC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4494" y="6356353"/>
            <a:ext cx="473202" cy="365125"/>
          </a:xfrm>
        </p:spPr>
        <p:txBody>
          <a:bodyPr/>
          <a:lstStyle/>
          <a:p>
            <a:pPr defTabSz="685800">
              <a:defRPr/>
            </a:pPr>
            <a:fld id="{06B786C7-B8F9-4072-AAAA-17258464D730}" type="slidenum">
              <a:rPr lang="en-US" smtClean="0">
                <a:solidFill>
                  <a:prstClr val="black"/>
                </a:solidFill>
              </a:rPr>
              <a:pPr defTabSz="685800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67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0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46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603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51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72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5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8CAD-8767-4011-9DB8-03631B9C581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8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28CAD-8767-4011-9DB8-03631B9C5819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1A43C-7659-4B3D-86D2-DB191784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124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3E30A8-0D9C-47BB-8249-8A2EEEFC7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918" y="365124"/>
            <a:ext cx="7914132" cy="1499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93687-61FE-460F-A66F-4DF17994F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6918" y="1984248"/>
            <a:ext cx="7914132" cy="4197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E1FFB-7673-4E75-9B5C-5572E2B068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0086" y="6355083"/>
            <a:ext cx="3264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4B9AF-F93C-43E8-8E68-3B700825CE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0876" y="6356353"/>
            <a:ext cx="36278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r>
              <a:rPr lang="en-US" sz="788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739F7-0AE5-4677-8957-9961D67C1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24494" y="6356353"/>
            <a:ext cx="4732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fld id="{0D4885A8-DDA8-4FCF-AB25-DA8F78EC75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238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 spc="-3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10000"/>
        </a:lnSpc>
        <a:spcBef>
          <a:spcPts val="750"/>
        </a:spcBef>
        <a:buFont typeface="Arial" panose="020B0604020202020204" pitchFamily="34" charset="0"/>
        <a:buChar char="•"/>
        <a:defRPr sz="1800" kern="1200" spc="-15" baseline="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500" kern="1200" spc="-15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350" kern="1200" spc="-15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200" kern="1200" spc="-15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200" kern="1200" spc="-15" baseline="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6444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8D150CF-F888-48EA-89E8-311ED5E91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959" y="253924"/>
            <a:ext cx="5881785" cy="910063"/>
          </a:xfrm>
        </p:spPr>
        <p:txBody>
          <a:bodyPr>
            <a:noAutofit/>
          </a:bodyPr>
          <a:lstStyle/>
          <a:p>
            <a:pPr algn="ctr"/>
            <a:r>
              <a:rPr lang="en-US" sz="3600" u="sng" dirty="0"/>
              <a:t>Jesus, Friend of Sinners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6BBE0348-1527-4055-BA8A-E27542227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06874" y="708955"/>
            <a:ext cx="5805191" cy="4640094"/>
          </a:xfrm>
        </p:spPr>
        <p:txBody>
          <a:bodyPr>
            <a:normAutofit/>
          </a:bodyPr>
          <a:lstStyle/>
          <a:p>
            <a:pPr marL="800100" lvl="1" indent="-28575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Man Struggling with Personal Finance – Luke 19</a:t>
            </a:r>
          </a:p>
          <a:p>
            <a:pPr marL="800100" lvl="1" indent="-285750">
              <a:buFont typeface="Wingdings" panose="05000000000000000000" pitchFamily="2" charset="2"/>
              <a:buChar char="Ø"/>
            </a:pPr>
            <a:endParaRPr lang="en-US" sz="2000" b="1" dirty="0">
              <a:solidFill>
                <a:schemeClr val="bg1"/>
              </a:solidFill>
            </a:endParaRPr>
          </a:p>
          <a:p>
            <a:pPr marL="800100" lvl="1" indent="-28575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Woman Struggling with Sexual Sin – John 8</a:t>
            </a:r>
          </a:p>
          <a:p>
            <a:pPr marL="800100" lvl="1" indent="-285750">
              <a:buFont typeface="Wingdings" panose="05000000000000000000" pitchFamily="2" charset="2"/>
              <a:buChar char="Ø"/>
            </a:pPr>
            <a:endParaRPr lang="en-US" sz="2000" b="1" dirty="0">
              <a:solidFill>
                <a:schemeClr val="bg1"/>
              </a:solidFill>
            </a:endParaRPr>
          </a:p>
          <a:p>
            <a:pPr marL="800100" lvl="1" indent="-28575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Men Struggling with Pride and Tradition – John 3</a:t>
            </a:r>
          </a:p>
          <a:p>
            <a:pPr marL="800100" lvl="1" indent="-285750">
              <a:buFont typeface="Wingdings" panose="05000000000000000000" pitchFamily="2" charset="2"/>
              <a:buChar char="Ø"/>
            </a:pPr>
            <a:endParaRPr lang="en-US" sz="2000" b="1" dirty="0">
              <a:solidFill>
                <a:schemeClr val="bg1"/>
              </a:solidFill>
            </a:endParaRPr>
          </a:p>
          <a:p>
            <a:pPr marL="800100" lvl="1" indent="-28575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Man Struggling with Meaning / Purpose in Life – Matt. 27</a:t>
            </a:r>
            <a:r>
              <a:rPr lang="en-US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5" name="Picture Placeholder 4" descr="A picture containing mountain, sky, outdoor, nature, sunrise ">
            <a:extLst>
              <a:ext uri="{FF2B5EF4-FFF2-40B4-BE49-F238E27FC236}">
                <a16:creationId xmlns:a16="http://schemas.microsoft.com/office/drawing/2014/main" id="{A33E67C0-6C95-48DB-97CC-8CE8D36C05F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85149" y="0"/>
            <a:ext cx="3062237" cy="6858000"/>
          </a:xfrm>
        </p:spPr>
      </p:pic>
    </p:spTree>
    <p:extLst>
      <p:ext uri="{BB962C8B-B14F-4D97-AF65-F5344CB8AC3E}">
        <p14:creationId xmlns:p14="http://schemas.microsoft.com/office/powerpoint/2010/main" val="272071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8D150CF-F888-48EA-89E8-311ED5E91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959" y="253924"/>
            <a:ext cx="5881785" cy="910063"/>
          </a:xfrm>
        </p:spPr>
        <p:txBody>
          <a:bodyPr>
            <a:noAutofit/>
          </a:bodyPr>
          <a:lstStyle/>
          <a:p>
            <a:pPr algn="ctr"/>
            <a:r>
              <a:rPr lang="en-US" sz="3600" u="sng" dirty="0"/>
              <a:t>Jesus, Friend of Sinners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6BBE0348-1527-4055-BA8A-E27542227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06874" y="1108953"/>
            <a:ext cx="5805191" cy="4640094"/>
          </a:xfrm>
        </p:spPr>
        <p:txBody>
          <a:bodyPr>
            <a:normAutofit fontScale="92500" lnSpcReduction="10000"/>
          </a:bodyPr>
          <a:lstStyle/>
          <a:p>
            <a:pPr lvl="1" indent="0">
              <a:buNone/>
            </a:pPr>
            <a:endParaRPr lang="en-US" sz="2800" b="1" dirty="0">
              <a:solidFill>
                <a:schemeClr val="bg1"/>
              </a:solidFill>
            </a:endParaRPr>
          </a:p>
          <a:p>
            <a:pPr lvl="1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3 Consistent Patterns by Jesus:</a:t>
            </a:r>
          </a:p>
          <a:p>
            <a:pPr marL="1543050" lvl="3" indent="-342900">
              <a:buFont typeface="+mj-lt"/>
              <a:buAutoNum type="arabicPeriod"/>
            </a:pPr>
            <a:endParaRPr lang="en-US" sz="2000" b="1" dirty="0">
              <a:solidFill>
                <a:schemeClr val="bg1"/>
              </a:solidFill>
            </a:endParaRPr>
          </a:p>
          <a:p>
            <a:pPr marL="1543050" lvl="3" indent="-342900">
              <a:buFont typeface="+mj-lt"/>
              <a:buAutoNum type="arabicPeriod"/>
            </a:pPr>
            <a:r>
              <a:rPr lang="en-US" sz="2000" b="1" dirty="0">
                <a:solidFill>
                  <a:schemeClr val="bg1"/>
                </a:solidFill>
              </a:rPr>
              <a:t>He Always Loved Them</a:t>
            </a:r>
          </a:p>
          <a:p>
            <a:pPr marL="1543050" lvl="3" indent="-342900">
              <a:buFont typeface="+mj-lt"/>
              <a:buAutoNum type="arabicPeriod"/>
            </a:pPr>
            <a:endParaRPr lang="en-US" sz="2000" b="1" dirty="0">
              <a:solidFill>
                <a:schemeClr val="bg1"/>
              </a:solidFill>
            </a:endParaRPr>
          </a:p>
          <a:p>
            <a:pPr marL="1543050" lvl="3" indent="-342900">
              <a:buFont typeface="+mj-lt"/>
              <a:buAutoNum type="arabicPeriod"/>
            </a:pPr>
            <a:r>
              <a:rPr lang="en-US" sz="2000" b="1" dirty="0">
                <a:solidFill>
                  <a:schemeClr val="bg1"/>
                </a:solidFill>
              </a:rPr>
              <a:t>He always Tried to Help Them</a:t>
            </a:r>
          </a:p>
          <a:p>
            <a:pPr marL="1543050" lvl="3" indent="-342900">
              <a:buFont typeface="+mj-lt"/>
              <a:buAutoNum type="arabicPeriod"/>
            </a:pPr>
            <a:endParaRPr lang="en-US" sz="2000" b="1" dirty="0">
              <a:solidFill>
                <a:schemeClr val="bg1"/>
              </a:solidFill>
            </a:endParaRPr>
          </a:p>
          <a:p>
            <a:pPr marL="1543050" lvl="3" indent="-342900">
              <a:buFont typeface="+mj-lt"/>
              <a:buAutoNum type="arabicPeriod"/>
            </a:pPr>
            <a:r>
              <a:rPr lang="en-US" sz="2000" b="1" dirty="0">
                <a:solidFill>
                  <a:schemeClr val="bg1"/>
                </a:solidFill>
              </a:rPr>
              <a:t>He Always Led to Repentance and Change</a:t>
            </a:r>
          </a:p>
          <a:p>
            <a:pPr marL="1200150" lvl="2" indent="-342900">
              <a:buFont typeface="+mj-lt"/>
              <a:buAutoNum type="arabicPeriod"/>
            </a:pPr>
            <a:endParaRPr lang="en-US" sz="1600" b="1" dirty="0">
              <a:solidFill>
                <a:schemeClr val="bg1"/>
              </a:solidFill>
            </a:endParaRPr>
          </a:p>
          <a:p>
            <a:pPr marL="1200150" lvl="2" indent="-342900">
              <a:buFont typeface="+mj-lt"/>
              <a:buAutoNum type="arabicPeriod"/>
            </a:pPr>
            <a:endParaRPr lang="en-US" sz="1600" b="1" dirty="0">
              <a:solidFill>
                <a:schemeClr val="bg1"/>
              </a:solidFill>
            </a:endParaRPr>
          </a:p>
          <a:p>
            <a:pPr marL="1200150" lvl="2" indent="-342900">
              <a:buFont typeface="+mj-lt"/>
              <a:buAutoNum type="arabicPeriod"/>
            </a:pPr>
            <a:endParaRPr lang="en-US" sz="1600" b="1" dirty="0">
              <a:solidFill>
                <a:schemeClr val="bg1"/>
              </a:solidFill>
            </a:endParaRPr>
          </a:p>
          <a:p>
            <a:pPr marL="1200150" lvl="2" indent="-342900">
              <a:buFont typeface="+mj-lt"/>
              <a:buAutoNum type="arabicPeriod"/>
            </a:pPr>
            <a:endParaRPr lang="en-US" sz="1600" b="1" dirty="0">
              <a:solidFill>
                <a:schemeClr val="bg1"/>
              </a:solidFill>
            </a:endParaRPr>
          </a:p>
          <a:p>
            <a:pPr lvl="2" indent="0">
              <a:buNone/>
            </a:pPr>
            <a:r>
              <a:rPr lang="en-US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5" name="Picture Placeholder 4" descr="A picture containing mountain, sky, outdoor, nature, sunrise ">
            <a:extLst>
              <a:ext uri="{FF2B5EF4-FFF2-40B4-BE49-F238E27FC236}">
                <a16:creationId xmlns:a16="http://schemas.microsoft.com/office/drawing/2014/main" id="{A33E67C0-6C95-48DB-97CC-8CE8D36C05F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85149" y="0"/>
            <a:ext cx="3062237" cy="6858000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95A2FCA-E142-6C5F-70E2-B37C45166384}"/>
              </a:ext>
            </a:extLst>
          </p:cNvPr>
          <p:cNvSpPr txBox="1"/>
          <p:nvPr/>
        </p:nvSpPr>
        <p:spPr>
          <a:xfrm>
            <a:off x="235608" y="5482948"/>
            <a:ext cx="54627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John 14:15 – “…if you Love Me, keep My commandments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A817B17-5CD0-C93F-4EED-565813AE276E}"/>
              </a:ext>
            </a:extLst>
          </p:cNvPr>
          <p:cNvSpPr/>
          <p:nvPr/>
        </p:nvSpPr>
        <p:spPr>
          <a:xfrm>
            <a:off x="243191" y="1235413"/>
            <a:ext cx="5455126" cy="392024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035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296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ColorBlockVTI">
  <a:themeElements>
    <a:clrScheme name="ColorBlock Color Scheme">
      <a:dk1>
        <a:sysClr val="windowText" lastClr="000000"/>
      </a:dk1>
      <a:lt1>
        <a:sysClr val="window" lastClr="FFFFFF"/>
      </a:lt1>
      <a:dk2>
        <a:srgbClr val="002044"/>
      </a:dk2>
      <a:lt2>
        <a:srgbClr val="F5F0F3"/>
      </a:lt2>
      <a:accent1>
        <a:srgbClr val="4A41C5"/>
      </a:accent1>
      <a:accent2>
        <a:srgbClr val="37997B"/>
      </a:accent2>
      <a:accent3>
        <a:srgbClr val="17B4DF"/>
      </a:accent3>
      <a:accent4>
        <a:srgbClr val="E69500"/>
      </a:accent4>
      <a:accent5>
        <a:srgbClr val="276D77"/>
      </a:accent5>
      <a:accent6>
        <a:srgbClr val="386ECE"/>
      </a:accent6>
      <a:hlink>
        <a:srgbClr val="AF1DAF"/>
      </a:hlink>
      <a:folHlink>
        <a:srgbClr val="FE5C68"/>
      </a:folHlink>
    </a:clrScheme>
    <a:fontScheme name="Custom 1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orBlockVTI" id="{733CB85B-8F47-42FB-9326-9FF507018D27}" vid="{069BD9C2-DF61-4F2B-A577-A59C7FC2FF6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84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Avenir Next LT Pro</vt:lpstr>
      <vt:lpstr>Calibri</vt:lpstr>
      <vt:lpstr>Calibri Light</vt:lpstr>
      <vt:lpstr>Wingdings</vt:lpstr>
      <vt:lpstr>2_Office Theme</vt:lpstr>
      <vt:lpstr>ColorBlockVTI</vt:lpstr>
      <vt:lpstr>PowerPoint Presentation</vt:lpstr>
      <vt:lpstr>Jesus, Friend of Sinners</vt:lpstr>
      <vt:lpstr>Jesus, Friend of Sinners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23</cp:revision>
  <dcterms:created xsi:type="dcterms:W3CDTF">2008-03-16T18:22:36Z</dcterms:created>
  <dcterms:modified xsi:type="dcterms:W3CDTF">2023-05-28T19:59:20Z</dcterms:modified>
</cp:coreProperties>
</file>