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0"/>
  </p:notesMasterIdLst>
  <p:sldIdLst>
    <p:sldId id="261" r:id="rId3"/>
    <p:sldId id="260" r:id="rId4"/>
    <p:sldId id="263" r:id="rId5"/>
    <p:sldId id="264" r:id="rId6"/>
    <p:sldId id="265" r:id="rId7"/>
    <p:sldId id="266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20" d="100"/>
          <a:sy n="20" d="100"/>
        </p:scale>
        <p:origin x="869" y="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0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5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36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4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8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84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66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77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81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46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3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38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9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45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1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5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5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5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7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7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1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98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2C4A1-CCA2-42C7-B35C-60F49A1B186B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4E9F-15DC-4AF9-BE9C-B46F8D03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76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essons Learned from the Thief on the Cross-Audio - Apologetics Press">
            <a:extLst>
              <a:ext uri="{FF2B5EF4-FFF2-40B4-BE49-F238E27FC236}">
                <a16:creationId xmlns:a16="http://schemas.microsoft.com/office/drawing/2014/main" id="{016DF5B1-4CC9-6870-41A7-2113928D0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110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364CA0-C85F-B88C-87A2-470E86A5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540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n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The Thief on the Cross</a:t>
            </a:r>
          </a:p>
        </p:txBody>
      </p:sp>
    </p:spTree>
    <p:extLst>
      <p:ext uri="{BB962C8B-B14F-4D97-AF65-F5344CB8AC3E}">
        <p14:creationId xmlns:p14="http://schemas.microsoft.com/office/powerpoint/2010/main" val="175596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600E-93EB-8B38-430D-C9010C1E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Jesus’ Power to Forgive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F3CE-1F58-D1FC-5CB7-EA58E5E7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Luke 7:48-50</a:t>
            </a:r>
          </a:p>
          <a:p>
            <a:r>
              <a:rPr lang="en-US" sz="3200" b="1" dirty="0"/>
              <a:t>Matthew 19:16-22</a:t>
            </a:r>
          </a:p>
          <a:p>
            <a:r>
              <a:rPr lang="en-US" sz="3200" b="1" dirty="0"/>
              <a:t>Matthew 9:1-8</a:t>
            </a:r>
          </a:p>
          <a:p>
            <a:endParaRPr lang="en-US" sz="1000" dirty="0"/>
          </a:p>
          <a:p>
            <a:r>
              <a:rPr lang="en-US" b="1" dirty="0"/>
              <a:t>Jesus had the power on earth to forgive sins. </a:t>
            </a:r>
          </a:p>
          <a:p>
            <a:r>
              <a:rPr lang="en-US" b="1" dirty="0"/>
              <a:t>He did so at His own discretion: whenever, however, and to whomever He chose. </a:t>
            </a:r>
          </a:p>
          <a:p>
            <a:r>
              <a:rPr lang="en-US" b="1" dirty="0"/>
              <a:t>The thief on the cross is one of these instances. </a:t>
            </a:r>
          </a:p>
        </p:txBody>
      </p:sp>
    </p:spTree>
    <p:extLst>
      <p:ext uri="{BB962C8B-B14F-4D97-AF65-F5344CB8AC3E}">
        <p14:creationId xmlns:p14="http://schemas.microsoft.com/office/powerpoint/2010/main" val="392565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DC7AC-806C-BEE4-4736-CC2C8C87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When Jesus Died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956-D54E-454F-5C68-F78A46070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Law of Moses was taken away.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Col. 2:14; Rom. 10:4; Matt. 5:17</a:t>
            </a:r>
          </a:p>
          <a:p>
            <a:pPr lvl="1"/>
            <a:endParaRPr lang="en-US" sz="8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The will of Jesus went into effect.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Hebrews 9:15-17</a:t>
            </a:r>
          </a:p>
        </p:txBody>
      </p:sp>
    </p:spTree>
    <p:extLst>
      <p:ext uri="{BB962C8B-B14F-4D97-AF65-F5344CB8AC3E}">
        <p14:creationId xmlns:p14="http://schemas.microsoft.com/office/powerpoint/2010/main" val="342512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DA8C9-DC4C-58AE-C16E-9A56C908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Sent His Apostles…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56421-5610-9E10-6909-FAA2CCCA8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…into all the world to declare that salvation is now available on the terms of His testament.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Matthew 28:19-20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Mark 16:15-16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Luke 24:46-47</a:t>
            </a:r>
          </a:p>
          <a:p>
            <a:endParaRPr lang="en-US" sz="800" b="1" dirty="0"/>
          </a:p>
          <a:p>
            <a:r>
              <a:rPr lang="en-US" sz="3200" b="1" dirty="0"/>
              <a:t>Belief, repentance, confession of faith, and baptism. </a:t>
            </a:r>
          </a:p>
        </p:txBody>
      </p:sp>
    </p:spTree>
    <p:extLst>
      <p:ext uri="{BB962C8B-B14F-4D97-AF65-F5344CB8AC3E}">
        <p14:creationId xmlns:p14="http://schemas.microsoft.com/office/powerpoint/2010/main" val="159914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95B92-8946-EF1D-AC8F-A66DAC1D0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Purpose of Baptism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1163B-49D5-0DB8-2A10-2D8DE376E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Saves us - </a:t>
            </a:r>
            <a:r>
              <a:rPr lang="en-US" b="1" dirty="0">
                <a:solidFill>
                  <a:srgbClr val="002060"/>
                </a:solidFill>
              </a:rPr>
              <a:t>1 Pet. 3:21; Mark 16:16</a:t>
            </a:r>
          </a:p>
          <a:p>
            <a:r>
              <a:rPr lang="en-US" sz="3200" b="1" dirty="0"/>
              <a:t>Remission of sins - </a:t>
            </a:r>
            <a:r>
              <a:rPr lang="en-US" b="1" dirty="0">
                <a:solidFill>
                  <a:srgbClr val="002060"/>
                </a:solidFill>
              </a:rPr>
              <a:t>Acts 2:38</a:t>
            </a:r>
          </a:p>
          <a:p>
            <a:r>
              <a:rPr lang="en-US" sz="3200" b="1" dirty="0"/>
              <a:t>Washes away our sins - </a:t>
            </a:r>
            <a:r>
              <a:rPr lang="en-US" b="1" dirty="0">
                <a:solidFill>
                  <a:srgbClr val="002060"/>
                </a:solidFill>
              </a:rPr>
              <a:t>Acts 22:16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Contact Jesus’ death - </a:t>
            </a:r>
            <a:r>
              <a:rPr lang="en-US" b="1" dirty="0">
                <a:solidFill>
                  <a:srgbClr val="002060"/>
                </a:solidFill>
              </a:rPr>
              <a:t>Rom. 6:3-4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Places us in Christ - </a:t>
            </a:r>
            <a:r>
              <a:rPr lang="en-US" b="1" dirty="0">
                <a:solidFill>
                  <a:srgbClr val="002060"/>
                </a:solidFill>
              </a:rPr>
              <a:t>Gal. 3:27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Puts us in His church - </a:t>
            </a:r>
            <a:r>
              <a:rPr lang="en-US" b="1" dirty="0">
                <a:solidFill>
                  <a:srgbClr val="002060"/>
                </a:solidFill>
              </a:rPr>
              <a:t>1 Cor. 12:13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7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329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2_Office Theme</vt:lpstr>
      <vt:lpstr>4_Office Theme</vt:lpstr>
      <vt:lpstr>PowerPoint Presentation</vt:lpstr>
      <vt:lpstr>The Thief on the Cross</vt:lpstr>
      <vt:lpstr>Jesus’ Power to Forgive Sins</vt:lpstr>
      <vt:lpstr>When Jesus Died</vt:lpstr>
      <vt:lpstr>Jesus Sent His Apostles…</vt:lpstr>
      <vt:lpstr>Purpose of Baptism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16</cp:revision>
  <dcterms:created xsi:type="dcterms:W3CDTF">2008-03-16T18:22:36Z</dcterms:created>
  <dcterms:modified xsi:type="dcterms:W3CDTF">2023-05-14T19:33:07Z</dcterms:modified>
</cp:coreProperties>
</file>