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78" r:id="rId2"/>
  </p:sldMasterIdLst>
  <p:notesMasterIdLst>
    <p:notesMasterId r:id="rId16"/>
  </p:notesMasterIdLst>
  <p:sldIdLst>
    <p:sldId id="681" r:id="rId3"/>
    <p:sldId id="682" r:id="rId4"/>
    <p:sldId id="683" r:id="rId5"/>
    <p:sldId id="276" r:id="rId6"/>
    <p:sldId id="292" r:id="rId7"/>
    <p:sldId id="294" r:id="rId8"/>
    <p:sldId id="293" r:id="rId9"/>
    <p:sldId id="296" r:id="rId10"/>
    <p:sldId id="284" r:id="rId11"/>
    <p:sldId id="295" r:id="rId12"/>
    <p:sldId id="288" r:id="rId13"/>
    <p:sldId id="291" r:id="rId14"/>
    <p:sldId id="6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6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77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64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2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6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56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67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99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6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3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51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159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5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7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5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8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6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53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56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Christians Are Expected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to Be Gentle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3"/>
            </a:pPr>
            <a:r>
              <a:rPr lang="en-US" sz="3200" b="1" dirty="0"/>
              <a:t>Do not let your adornment be merely outward — arranging the hair, wearing gold, or putting on fine apparel —  </a:t>
            </a:r>
          </a:p>
          <a:p>
            <a:pPr marL="514350" indent="-514350">
              <a:buSzPct val="85000"/>
              <a:buFont typeface="+mj-lt"/>
              <a:buAutoNum type="arabicPeriod" startAt="3"/>
            </a:pPr>
            <a:r>
              <a:rPr lang="en-US" sz="3200" b="1" dirty="0"/>
              <a:t>rather let it be the hidden person of the heart, with the incorruptible beauty of a </a:t>
            </a:r>
            <a:r>
              <a:rPr lang="en-US" sz="3200" b="1" dirty="0">
                <a:highlight>
                  <a:srgbClr val="FFFF00"/>
                </a:highlight>
              </a:rPr>
              <a:t>gentle</a:t>
            </a:r>
            <a:r>
              <a:rPr lang="en-US" sz="3200" b="1" dirty="0"/>
              <a:t> and quiet spirit, which is very precious in the sight of God. </a:t>
            </a:r>
          </a:p>
          <a:p>
            <a:pPr marL="0" indent="0" algn="r">
              <a:buNone/>
            </a:pPr>
            <a:r>
              <a:rPr lang="en-US" sz="3200" b="1" dirty="0"/>
              <a:t>1 Peter 3:3-4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B432BCF-80DC-4661-7177-6A7AD56E5465}"/>
              </a:ext>
            </a:extLst>
          </p:cNvPr>
          <p:cNvSpPr/>
          <p:nvPr/>
        </p:nvSpPr>
        <p:spPr>
          <a:xfrm>
            <a:off x="2471313" y="2923305"/>
            <a:ext cx="2100687" cy="60959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06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Christians Are Expected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to Be Gentle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r>
              <a:rPr lang="en-US" sz="3200" b="1" dirty="0"/>
              <a:t>In our dealings with God  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James 1:21; Deut. 6:24</a:t>
            </a:r>
          </a:p>
          <a:p>
            <a:pPr marL="457200" lvl="1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In our dealings with brethren</a:t>
            </a:r>
            <a:endParaRPr lang="en-US" sz="3200" b="1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Eph. 4:1-2; Col. 3:12; Gal. 6:1</a:t>
            </a:r>
          </a:p>
          <a:p>
            <a:pPr marL="457200" lvl="1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In our dealings with the world</a:t>
            </a:r>
            <a:endParaRPr lang="en-US" sz="3200" b="1" dirty="0">
              <a:solidFill>
                <a:srgbClr val="002060"/>
              </a:solidFill>
            </a:endParaRP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Pet. 3:15, 2 Tim. 2:24-25</a:t>
            </a:r>
          </a:p>
        </p:txBody>
      </p:sp>
    </p:spTree>
    <p:extLst>
      <p:ext uri="{BB962C8B-B14F-4D97-AF65-F5344CB8AC3E}">
        <p14:creationId xmlns:p14="http://schemas.microsoft.com/office/powerpoint/2010/main" val="17492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GENTLENESS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sz="3200" b="1" dirty="0"/>
              <a:t>God is gentle with us. </a:t>
            </a:r>
          </a:p>
          <a:p>
            <a:r>
              <a:rPr lang="en-US" sz="3200" b="1" dirty="0"/>
              <a:t>Jesus is gentle with us. </a:t>
            </a:r>
          </a:p>
          <a:p>
            <a:r>
              <a:rPr lang="en-US" sz="3200" b="1" dirty="0"/>
              <a:t>Are we learning how to be </a:t>
            </a:r>
            <a:br>
              <a:rPr lang="en-US" sz="3200" b="1" dirty="0"/>
            </a:br>
            <a:r>
              <a:rPr lang="en-US" sz="3200" b="1" dirty="0"/>
              <a:t>gentle with others? </a:t>
            </a:r>
          </a:p>
          <a:p>
            <a:endParaRPr lang="en-US" sz="3200" b="1" dirty="0"/>
          </a:p>
          <a:p>
            <a:pPr marL="0" indent="0" algn="ctr">
              <a:buNone/>
            </a:pPr>
            <a:r>
              <a:rPr lang="en-US" sz="3200" b="1" i="1" dirty="0">
                <a:solidFill>
                  <a:srgbClr val="002060"/>
                </a:solidFill>
              </a:rPr>
              <a:t>Are we walking in the Spirit? </a:t>
            </a:r>
          </a:p>
        </p:txBody>
      </p:sp>
    </p:spTree>
    <p:extLst>
      <p:ext uri="{BB962C8B-B14F-4D97-AF65-F5344CB8AC3E}">
        <p14:creationId xmlns:p14="http://schemas.microsoft.com/office/powerpoint/2010/main" val="301498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GENTLENESS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GENTLENESS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“Meekness” in the KJV.</a:t>
            </a:r>
          </a:p>
          <a:p>
            <a:endParaRPr lang="en-US" sz="800" b="1" dirty="0"/>
          </a:p>
          <a:p>
            <a:r>
              <a:rPr lang="en-US" b="1" dirty="0"/>
              <a:t>PRAUTES </a:t>
            </a:r>
          </a:p>
          <a:p>
            <a:r>
              <a:rPr lang="en-US" b="1" dirty="0"/>
              <a:t>“mildness, humility”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“the opposite of self-assertiveness and self-interest, it is equanimity of spirit that is neither elated nor cast down, simply because it is not occupied with self at all” (Vine) 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Characteristic of Deity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sz="3200" b="1" dirty="0"/>
              <a:t>God is gentle with His people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Hosea 11:3-4; Ps. 18:35</a:t>
            </a:r>
          </a:p>
          <a:p>
            <a:pPr>
              <a:buSzPct val="90000"/>
            </a:pPr>
            <a:r>
              <a:rPr lang="en-US" sz="3200" b="1" dirty="0"/>
              <a:t>Jesus is gentle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2 Cor. 10:1</a:t>
            </a:r>
          </a:p>
        </p:txBody>
      </p:sp>
    </p:spTree>
    <p:extLst>
      <p:ext uri="{BB962C8B-B14F-4D97-AF65-F5344CB8AC3E}">
        <p14:creationId xmlns:p14="http://schemas.microsoft.com/office/powerpoint/2010/main" val="32037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7B307-1EFE-6B4E-FE90-BA222737B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Jesus is Gentle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3E42-B988-D6A3-B493-8D5CFCF2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Take My yoke upon you and learn from Me, for I am gentle and lowly in heart, and you will find rest for your souls.</a:t>
            </a:r>
          </a:p>
          <a:p>
            <a:pPr marL="0" indent="0" algn="r">
              <a:buNone/>
            </a:pPr>
            <a:r>
              <a:rPr lang="en-US" b="1" dirty="0"/>
              <a:t>Matthew 11:29</a:t>
            </a:r>
          </a:p>
        </p:txBody>
      </p:sp>
    </p:spTree>
    <p:extLst>
      <p:ext uri="{BB962C8B-B14F-4D97-AF65-F5344CB8AC3E}">
        <p14:creationId xmlns:p14="http://schemas.microsoft.com/office/powerpoint/2010/main" val="425349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7B307-1EFE-6B4E-FE90-BA222737B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Jesus is Gentle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3E42-B988-D6A3-B493-8D5CFCF2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8"/>
            </a:pPr>
            <a:r>
              <a:rPr lang="en-US" b="1" dirty="0"/>
              <a:t>Behold! My Servant whom I have chosen, My Beloved in whom My soul is well pleased! I will put My Spirit upon Him, and He will declare justice to the Gentiles. </a:t>
            </a:r>
          </a:p>
          <a:p>
            <a:pPr marL="514350" indent="-514350">
              <a:buSzPct val="85000"/>
              <a:buFont typeface="+mj-lt"/>
              <a:buAutoNum type="arabicPeriod" startAt="18"/>
            </a:pPr>
            <a:r>
              <a:rPr lang="en-US" b="1" dirty="0"/>
              <a:t>He will not quarrel nor cry out, nor will anyone hear His voice in the streets. </a:t>
            </a:r>
          </a:p>
          <a:p>
            <a:pPr marL="514350" indent="-514350">
              <a:buSzPct val="85000"/>
              <a:buFont typeface="+mj-lt"/>
              <a:buAutoNum type="arabicPeriod" startAt="18"/>
            </a:pPr>
            <a:r>
              <a:rPr lang="en-US" b="1" dirty="0"/>
              <a:t>A bruised reed He will not break, and smoking flax He will not quench, till He sends forth justice to victory.</a:t>
            </a:r>
          </a:p>
          <a:p>
            <a:pPr marL="0" indent="0" algn="r">
              <a:buNone/>
            </a:pPr>
            <a:r>
              <a:rPr lang="en-US" b="1" dirty="0"/>
              <a:t>Matthew 12:18-20</a:t>
            </a:r>
          </a:p>
        </p:txBody>
      </p:sp>
    </p:spTree>
    <p:extLst>
      <p:ext uri="{BB962C8B-B14F-4D97-AF65-F5344CB8AC3E}">
        <p14:creationId xmlns:p14="http://schemas.microsoft.com/office/powerpoint/2010/main" val="64665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7B307-1EFE-6B4E-FE90-BA222737B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Jesus is Gentle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3E42-B988-D6A3-B493-8D5CFCF2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Tell the daughter of Zion, “Behold, your King is coming to you, lowly, and sitting on a donkey, a colt, the foal of a donkey.”</a:t>
            </a:r>
          </a:p>
          <a:p>
            <a:pPr marL="0" indent="0" algn="r">
              <a:buNone/>
            </a:pPr>
            <a:r>
              <a:rPr lang="en-US" b="1" dirty="0"/>
              <a:t>Matthew 21:5</a:t>
            </a:r>
          </a:p>
          <a:p>
            <a:pPr marL="0" indent="0" algn="r">
              <a:buNone/>
            </a:pPr>
            <a:r>
              <a:rPr lang="en-US" b="1" dirty="0"/>
              <a:t>Zechariah 9:9</a:t>
            </a:r>
          </a:p>
        </p:txBody>
      </p:sp>
    </p:spTree>
    <p:extLst>
      <p:ext uri="{BB962C8B-B14F-4D97-AF65-F5344CB8AC3E}">
        <p14:creationId xmlns:p14="http://schemas.microsoft.com/office/powerpoint/2010/main" val="88437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Christians Are Expected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to Be Gentle</a:t>
            </a:r>
          </a:p>
        </p:txBody>
      </p:sp>
    </p:spTree>
    <p:extLst>
      <p:ext uri="{BB962C8B-B14F-4D97-AF65-F5344CB8AC3E}">
        <p14:creationId xmlns:p14="http://schemas.microsoft.com/office/powerpoint/2010/main" val="336604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Christians Are Expected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to Be Gentle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But you, O man of God, flee these things and pursue righteousness, godliness, faith, love, patience, </a:t>
            </a:r>
            <a:r>
              <a:rPr lang="en-US" sz="3200" b="1" dirty="0">
                <a:highlight>
                  <a:srgbClr val="FFFF00"/>
                </a:highlight>
              </a:rPr>
              <a:t>gentleness</a:t>
            </a:r>
            <a:r>
              <a:rPr lang="en-US" sz="3200" b="1" dirty="0"/>
              <a:t>. </a:t>
            </a:r>
          </a:p>
          <a:p>
            <a:pPr marL="0" indent="0" algn="r">
              <a:buNone/>
            </a:pPr>
            <a:r>
              <a:rPr lang="en-US" sz="3200" b="1" dirty="0"/>
              <a:t>1 Timothy 6:11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AC45E0-3E5A-FA28-3FBE-44494198B89A}"/>
              </a:ext>
            </a:extLst>
          </p:cNvPr>
          <p:cNvSpPr/>
          <p:nvPr/>
        </p:nvSpPr>
        <p:spPr>
          <a:xfrm>
            <a:off x="490099" y="3020290"/>
            <a:ext cx="1546505" cy="60959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31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416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Gill Sans MT Condensed</vt:lpstr>
      <vt:lpstr>Times New Roman</vt:lpstr>
      <vt:lpstr>1_Office Theme</vt:lpstr>
      <vt:lpstr>2_Office Theme</vt:lpstr>
      <vt:lpstr>PowerPoint Presentation</vt:lpstr>
      <vt:lpstr>Galatians 5:22-23</vt:lpstr>
      <vt:lpstr>GENTLENESS</vt:lpstr>
      <vt:lpstr>Characteristic of Deity</vt:lpstr>
      <vt:lpstr>Jesus is Gentle</vt:lpstr>
      <vt:lpstr>Jesus is Gentle</vt:lpstr>
      <vt:lpstr>Jesus is Gentle</vt:lpstr>
      <vt:lpstr>Christians Are Expected  to Be Gentle</vt:lpstr>
      <vt:lpstr>Christians Are Expected  to Be Gentle</vt:lpstr>
      <vt:lpstr>Christians Are Expected  to Be Gentle</vt:lpstr>
      <vt:lpstr>Christians Are Expected  to Be Gentle</vt:lpstr>
      <vt:lpstr>GENTLENESS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223</cp:revision>
  <dcterms:created xsi:type="dcterms:W3CDTF">2008-03-16T18:22:36Z</dcterms:created>
  <dcterms:modified xsi:type="dcterms:W3CDTF">2023-05-14T19:20:05Z</dcterms:modified>
</cp:coreProperties>
</file>