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  <p:sldMasterId id="2147483864" r:id="rId2"/>
  </p:sldMasterIdLst>
  <p:notesMasterIdLst>
    <p:notesMasterId r:id="rId9"/>
  </p:notesMasterIdLst>
  <p:sldIdLst>
    <p:sldId id="681" r:id="rId3"/>
    <p:sldId id="682" r:id="rId4"/>
    <p:sldId id="683" r:id="rId5"/>
    <p:sldId id="684" r:id="rId6"/>
    <p:sldId id="685" r:id="rId7"/>
    <p:sldId id="6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4" d="100"/>
          <a:sy n="74" d="100"/>
        </p:scale>
        <p:origin x="1133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6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114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89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4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907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4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73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29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2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3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2567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209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3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7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5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78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8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6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9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3CCCC-922E-474B-9E82-154201950281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E7B4-F1C2-4549-9F91-01EB5A798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36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370D6-5491-481A-A055-28016341AA2E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2D0C-7799-4BAB-A2C5-F8480619D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2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CB546-76CE-B8C7-179B-EADB643B87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5457A-3704-F7E3-698A-27C60B98F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387461"/>
            <a:ext cx="6858000" cy="827881"/>
          </a:xfrm>
        </p:spPr>
        <p:txBody>
          <a:bodyPr/>
          <a:lstStyle/>
          <a:p>
            <a:r>
              <a:rPr lang="en-US" dirty="0"/>
              <a:t>Should we Study the Old Testament</a:t>
            </a:r>
          </a:p>
        </p:txBody>
      </p:sp>
      <p:pic>
        <p:nvPicPr>
          <p:cNvPr id="1026" name="Picture 2" descr="old testament clipart - Clip Art Library">
            <a:extLst>
              <a:ext uri="{FF2B5EF4-FFF2-40B4-BE49-F238E27FC236}">
                <a16:creationId xmlns:a16="http://schemas.microsoft.com/office/drawing/2014/main" id="{F3A9F50D-5FA0-3657-ACA2-669507693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499" y="642658"/>
            <a:ext cx="6443003" cy="482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28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9FC115E-7419-D42B-F7C8-8BDED9FBE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 Black" panose="020B0A04020102020204" pitchFamily="34" charset="0"/>
              </a:rPr>
              <a:t>Answers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4357533-2688-0AF0-44D3-69891F3FE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say yes, some say no</a:t>
            </a:r>
          </a:p>
          <a:p>
            <a:r>
              <a:rPr lang="en-US" dirty="0"/>
              <a:t>Imitate the Bereans in Acts 17:11</a:t>
            </a:r>
          </a:p>
          <a:p>
            <a:r>
              <a:rPr lang="en-US" dirty="0"/>
              <a:t>Start with Paul’s second letter to Timothy 3:10-17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9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3C846-FBC8-0F3E-1859-5BE0E6CE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Timothy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495789-2621-6DA1-0F1A-F1FC49958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Commended for following Paul</a:t>
            </a:r>
          </a:p>
          <a:p>
            <a:r>
              <a:rPr lang="en-US" dirty="0"/>
              <a:t>Warned the Godly will suffer</a:t>
            </a:r>
          </a:p>
          <a:p>
            <a:r>
              <a:rPr lang="en-US" dirty="0"/>
              <a:t>Told that it will get worse</a:t>
            </a:r>
          </a:p>
          <a:p>
            <a:r>
              <a:rPr lang="en-US" dirty="0"/>
              <a:t>To continue he must know his source</a:t>
            </a:r>
          </a:p>
          <a:p>
            <a:r>
              <a:rPr lang="en-US" dirty="0"/>
              <a:t>The Holy Scriptures ARE able make you wise</a:t>
            </a:r>
          </a:p>
          <a:p>
            <a:pPr lvl="1"/>
            <a:r>
              <a:rPr lang="en-US" dirty="0"/>
              <a:t>In 65 AD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0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7C86CE-4820-FDA1-BA1E-A637E92AB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What does the N.T. Record?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903DA-8EF2-6437-6559-11C8A593F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1000 references to 400 year old manuscript</a:t>
            </a:r>
          </a:p>
          <a:p>
            <a:r>
              <a:rPr lang="en-US" dirty="0"/>
              <a:t>Jesus used it.  Matt 4, 5; Mark 12 and Jn 5:39</a:t>
            </a:r>
          </a:p>
          <a:p>
            <a:r>
              <a:rPr lang="en-US" dirty="0"/>
              <a:t>Phillip used Isaiah Acts 8</a:t>
            </a:r>
          </a:p>
          <a:p>
            <a:r>
              <a:rPr lang="en-US" dirty="0"/>
              <a:t>Paul used it; Acts17:2; Acts 26</a:t>
            </a:r>
          </a:p>
          <a:p>
            <a:r>
              <a:rPr lang="en-US" dirty="0"/>
              <a:t>Apollos Appealed to the Scriptures Acts 18:28</a:t>
            </a:r>
          </a:p>
          <a:p>
            <a:r>
              <a:rPr lang="en-US" dirty="0"/>
              <a:t>Paul defined its use Rom 15:4; 1 Cor 10:6, 11; Gal 3:24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86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41FD61-9E27-4D26-CF0D-72CA3FA5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 Black" panose="020B0A04020102020204" pitchFamily="34" charset="0"/>
              </a:rPr>
              <a:t>Back to Timothy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677CD-BDD4-8E08-D494-34E5248FC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Scripture Profitable for:</a:t>
            </a:r>
          </a:p>
          <a:p>
            <a:pPr lvl="1"/>
            <a:r>
              <a:rPr lang="en-US" sz="2800" dirty="0"/>
              <a:t>Doctrine – Jesus preached from O.T</a:t>
            </a:r>
          </a:p>
          <a:p>
            <a:pPr lvl="1"/>
            <a:r>
              <a:rPr lang="en-US" sz="2800" dirty="0"/>
              <a:t>Reproof – Jesus reproved Satan</a:t>
            </a:r>
          </a:p>
          <a:p>
            <a:pPr lvl="1"/>
            <a:r>
              <a:rPr lang="en-US" sz="2800" dirty="0"/>
              <a:t>Correction – Sadducees corrected </a:t>
            </a:r>
          </a:p>
          <a:p>
            <a:pPr lvl="1"/>
            <a:r>
              <a:rPr lang="en-US" sz="2800" dirty="0"/>
              <a:t>Instruction in righteousness – examples, rewards and consequences.</a:t>
            </a:r>
          </a:p>
          <a:p>
            <a:pPr marL="457200" lvl="1" indent="0">
              <a:buNone/>
            </a:pPr>
            <a:r>
              <a:rPr lang="en-US" sz="3200" dirty="0"/>
              <a:t>In the New Testament record, the Lord, the Apostles and others found great value in the </a:t>
            </a:r>
            <a:r>
              <a:rPr lang="en-US" sz="3200" dirty="0">
                <a:latin typeface="Arial Black" panose="020B0A04020102020204" pitchFamily="34" charset="0"/>
              </a:rPr>
              <a:t>Holy </a:t>
            </a:r>
            <a:r>
              <a:rPr lang="en-US" sz="3200" dirty="0"/>
              <a:t>(400 year old) </a:t>
            </a:r>
            <a:r>
              <a:rPr lang="en-US" sz="3200" dirty="0">
                <a:latin typeface="Arial Black" panose="020B0A04020102020204" pitchFamily="34" charset="0"/>
              </a:rPr>
              <a:t>Scriptures</a:t>
            </a:r>
            <a:endParaRPr lang="en-US" sz="3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55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844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191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1_Office Theme</vt:lpstr>
      <vt:lpstr>2_Office Theme</vt:lpstr>
      <vt:lpstr>PowerPoint Presentation</vt:lpstr>
      <vt:lpstr>Answers </vt:lpstr>
      <vt:lpstr>Timothy</vt:lpstr>
      <vt:lpstr>What does the N.T. Record? </vt:lpstr>
      <vt:lpstr>Back to Timothy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222</cp:revision>
  <dcterms:created xsi:type="dcterms:W3CDTF">2008-03-16T18:22:36Z</dcterms:created>
  <dcterms:modified xsi:type="dcterms:W3CDTF">2023-05-07T18:25:23Z</dcterms:modified>
</cp:coreProperties>
</file>