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  <p:sldMasterId id="2147483779" r:id="rId2"/>
  </p:sldMasterIdLst>
  <p:notesMasterIdLst>
    <p:notesMasterId r:id="rId11"/>
  </p:notes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9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45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29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3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81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7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23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57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41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10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60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92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60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2750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5302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32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51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94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039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5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3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8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8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4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2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68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3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09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96AD-91F1-53D1-ECB9-EB587DB6E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Baloo Da" panose="03080902040302020200" pitchFamily="66" charset="77"/>
                <a:cs typeface="Baloo Da" panose="03080902040302020200" pitchFamily="66" charset="77"/>
              </a:rPr>
              <a:t>Jesus Feeds 5000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22310-5D6E-A26D-36ED-05FDC0F7D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6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90EB-6D2E-C471-D51A-02876C90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Baloo Da" panose="03080902040302020200" pitchFamily="66" charset="77"/>
                <a:cs typeface="Baloo Da" panose="03080902040302020200" pitchFamily="66" charset="77"/>
              </a:rPr>
              <a:t>Feeding the 5000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BC9C0-2787-919A-70D2-CCD9708DDE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Jesus does c. 35 miracles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Outside the Resurrection, this is the only one recorded in all four Gospels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Matt 14:13-21; Mk 6:30-44; Lk 9:10-17; Jn 6:1-14</a:t>
            </a:r>
          </a:p>
        </p:txBody>
      </p:sp>
    </p:spTree>
    <p:extLst>
      <p:ext uri="{BB962C8B-B14F-4D97-AF65-F5344CB8AC3E}">
        <p14:creationId xmlns:p14="http://schemas.microsoft.com/office/powerpoint/2010/main" val="388969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D9B01-0B3E-A26C-7643-CDD5E4D4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Baloo Da" panose="03080902040302020200" pitchFamily="66" charset="77"/>
                <a:cs typeface="Baloo Da" panose="03080902040302020200" pitchFamily="66" charset="77"/>
              </a:rPr>
              <a:t>Feeding the 5000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24403-33B5-EC07-C1AC-6AA151EE65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Time: Near Passover- Jn 6:4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Effort to get away from the crowd- </a:t>
            </a:r>
            <a:b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</a:br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Mk 6:30-31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Matt. 14:13-14 Plans to get away interrupted </a:t>
            </a:r>
          </a:p>
        </p:txBody>
      </p:sp>
    </p:spTree>
    <p:extLst>
      <p:ext uri="{BB962C8B-B14F-4D97-AF65-F5344CB8AC3E}">
        <p14:creationId xmlns:p14="http://schemas.microsoft.com/office/powerpoint/2010/main" val="43340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E284-E047-AFC8-3FF6-A15C1747B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Baloo Da" panose="03080902040302020200" pitchFamily="66" charset="77"/>
                <a:cs typeface="Baloo Da" panose="03080902040302020200" pitchFamily="66" charset="77"/>
              </a:rPr>
              <a:t>Feeding the 5000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7971-5D40-C649-B998-8A7BC4D395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14:15-18 Disciples want to send them away as do not have resources to meet the need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14:19 Sit down on the grass- Mark 6:34, 39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14:19 Took…Blessed/gave thanks… broke… gave… Matt. 15:36/ 26:26; Mk. 6:41; 8:6/ 14:22;         Lk. 9:16/ 22:19</a:t>
            </a:r>
          </a:p>
        </p:txBody>
      </p:sp>
    </p:spTree>
    <p:extLst>
      <p:ext uri="{BB962C8B-B14F-4D97-AF65-F5344CB8AC3E}">
        <p14:creationId xmlns:p14="http://schemas.microsoft.com/office/powerpoint/2010/main" val="169739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B550-FD39-A1A1-4F0B-0BA4733E2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Baloo Da" panose="03080902040302020200" pitchFamily="66" charset="77"/>
                <a:cs typeface="Baloo Da" panose="03080902040302020200" pitchFamily="66" charset="77"/>
              </a:rPr>
              <a:t>OT Events in the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504A-B6F3-A49A-401C-8BFDA78380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God feeding Israel with manna- Ex. 16; </a:t>
            </a:r>
            <a:b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</a:br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Num. 11:4-9; Psalm 78:19; 105:40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Elijah and Elisha multiply food- I K. 17:8-16; </a:t>
            </a:r>
            <a:b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</a:br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II K. 4:42-44; notice the response- john 6:14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Ezekiel 34:23 </a:t>
            </a:r>
          </a:p>
        </p:txBody>
      </p:sp>
    </p:spTree>
    <p:extLst>
      <p:ext uri="{BB962C8B-B14F-4D97-AF65-F5344CB8AC3E}">
        <p14:creationId xmlns:p14="http://schemas.microsoft.com/office/powerpoint/2010/main" val="245176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33AE1-38C8-9841-4D98-AD28CC4B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Baloo Da" panose="03080902040302020200" pitchFamily="66" charset="77"/>
                <a:cs typeface="Baloo Da" panose="03080902040302020200" pitchFamily="66" charset="77"/>
              </a:rPr>
              <a:t>Jesus the Bread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4D754-F9F2-67DA-8D6E-B0F4AE0E104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8174" y="2643285"/>
            <a:ext cx="7772870" cy="256808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Signs of Jesus and “I am” statements in </a:t>
            </a:r>
            <a:b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</a:br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john are often connected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John 6:30-35, 48-51, 57-58</a:t>
            </a:r>
          </a:p>
          <a:p>
            <a:r>
              <a:rPr lang="en-US" sz="2800" dirty="0">
                <a:latin typeface="Baloo Da" panose="03080902040302020200" pitchFamily="66" charset="77"/>
                <a:cs typeface="Baloo Da" panose="03080902040302020200" pitchFamily="66" charset="77"/>
              </a:rPr>
              <a:t>Rev 2:17 hidden manna</a:t>
            </a:r>
          </a:p>
        </p:txBody>
      </p:sp>
    </p:spTree>
    <p:extLst>
      <p:ext uri="{BB962C8B-B14F-4D97-AF65-F5344CB8AC3E}">
        <p14:creationId xmlns:p14="http://schemas.microsoft.com/office/powerpoint/2010/main" val="57516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07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7495</TotalTime>
  <Words>200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Baloo Da</vt:lpstr>
      <vt:lpstr>Calibri</vt:lpstr>
      <vt:lpstr>Calibri Light</vt:lpstr>
      <vt:lpstr>Tw Cen MT</vt:lpstr>
      <vt:lpstr>1_Office Theme</vt:lpstr>
      <vt:lpstr>Droplet</vt:lpstr>
      <vt:lpstr>PowerPoint Presentation</vt:lpstr>
      <vt:lpstr>Jesus Feeds 5000</vt:lpstr>
      <vt:lpstr>Feeding the 5000</vt:lpstr>
      <vt:lpstr>Feeding the 5000</vt:lpstr>
      <vt:lpstr>Feeding the 5000</vt:lpstr>
      <vt:lpstr>OT Events in the Background</vt:lpstr>
      <vt:lpstr>Jesus the Bread of Life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239</cp:revision>
  <dcterms:created xsi:type="dcterms:W3CDTF">2008-03-16T18:22:36Z</dcterms:created>
  <dcterms:modified xsi:type="dcterms:W3CDTF">2023-04-08T13:47:37Z</dcterms:modified>
</cp:coreProperties>
</file>