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  <p:sldMasterId id="2147483700" r:id="rId2"/>
  </p:sld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52"/>
  </p:normalViewPr>
  <p:slideViewPr>
    <p:cSldViewPr snapToGrid="0" snapToObjects="1">
      <p:cViewPr varScale="1">
        <p:scale>
          <a:sx n="69" d="100"/>
          <a:sy n="69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87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3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339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2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56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63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20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8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839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28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90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5989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87225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556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80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50581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30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30394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24578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0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3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6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1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5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0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2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71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43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69EDD-8DCF-9CB9-4DB7-4C4F2DC59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sz="6675" dirty="0"/>
              <a:t>Psalm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117BD-1785-B3F4-118B-B82A04EC2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3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78D9-5170-0803-1423-D0977FA10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8FBFF-C344-84E0-B1D3-575B488CC2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Psalm 8 and moon; It addresses God second in  person</a:t>
            </a:r>
          </a:p>
          <a:p>
            <a:r>
              <a:rPr lang="en-US" sz="2800" dirty="0"/>
              <a:t>8:1-2 God’s Glory and Majesty</a:t>
            </a:r>
          </a:p>
          <a:p>
            <a:r>
              <a:rPr lang="en-US" sz="2800" dirty="0"/>
              <a:t>8:3-8 In light of God’s Greatness, what is Man?</a:t>
            </a:r>
          </a:p>
          <a:p>
            <a:r>
              <a:rPr lang="en-US" sz="2800" dirty="0"/>
              <a:t>8:9  How Majestic is your name- </a:t>
            </a:r>
            <a:r>
              <a:rPr lang="en-US" sz="2800" dirty="0" err="1"/>
              <a:t>Inclusio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9949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CC8F7-E52B-4CA7-A2A2-08F3AFFF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 and Man- a series of contrasts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5092E-02FE-CABA-37F5-1C582D33AD0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heavens are small in contrast to God’s greatness- 8:3, 6; Isaiah 40:12</a:t>
            </a:r>
          </a:p>
          <a:p>
            <a:r>
              <a:rPr lang="en-US" sz="2800" dirty="0"/>
              <a:t>Man is Small in C0ntrast to vast Heavens- 8:3-4</a:t>
            </a:r>
          </a:p>
          <a:p>
            <a:r>
              <a:rPr lang="en-US" sz="2800" dirty="0"/>
              <a:t>Man is small in contrast to His exalted position in the universe- 8:5-8</a:t>
            </a:r>
          </a:p>
        </p:txBody>
      </p:sp>
    </p:spTree>
    <p:extLst>
      <p:ext uri="{BB962C8B-B14F-4D97-AF65-F5344CB8AC3E}">
        <p14:creationId xmlns:p14="http://schemas.microsoft.com/office/powerpoint/2010/main" val="247972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BE67-F30B-323A-1659-78A30DAC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 is a virtual King in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FE99B-A7FE-3F67-100E-91F6AD20B2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7964631" cy="3311189"/>
          </a:xfrm>
        </p:spPr>
        <p:txBody>
          <a:bodyPr>
            <a:noAutofit/>
          </a:bodyPr>
          <a:lstStyle/>
          <a:p>
            <a:r>
              <a:rPr lang="en-US" sz="2800" dirty="0"/>
              <a:t>You crowned …- Song of Solomon 3:11; Isaiah 23:8</a:t>
            </a:r>
          </a:p>
          <a:p>
            <a:r>
              <a:rPr lang="en-US" sz="2800" dirty="0"/>
              <a:t>Glory and Honor- Psalm 21:5</a:t>
            </a:r>
          </a:p>
          <a:p>
            <a:r>
              <a:rPr lang="en-US" sz="2800" dirty="0"/>
              <a:t>You made him to Rule- Judges 8:22-23</a:t>
            </a:r>
          </a:p>
          <a:p>
            <a:r>
              <a:rPr lang="en-US" sz="2800" dirty="0"/>
              <a:t>You have put all things under his feet- Psalm 110:1</a:t>
            </a:r>
          </a:p>
        </p:txBody>
      </p:sp>
    </p:spTree>
    <p:extLst>
      <p:ext uri="{BB962C8B-B14F-4D97-AF65-F5344CB8AC3E}">
        <p14:creationId xmlns:p14="http://schemas.microsoft.com/office/powerpoint/2010/main" val="314427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46A91-13AF-C394-1018-BCABB1B3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Fulfillment of psalm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0471D-1B80-A2A2-61A3-F213240E32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MAtt.</a:t>
            </a:r>
            <a:r>
              <a:rPr lang="en-US" sz="2800" dirty="0"/>
              <a:t> 21:16 Jesus applies vs. 2 to events- Words applied to God are spoken of Jesus- Ps. 102:25-27</a:t>
            </a:r>
          </a:p>
          <a:p>
            <a:r>
              <a:rPr lang="en-US" sz="2800" dirty="0"/>
              <a:t>Heb. 2:6-9 applies vs. 4-6 to Jesus</a:t>
            </a:r>
          </a:p>
          <a:p>
            <a:r>
              <a:rPr lang="en-US" sz="2800" dirty="0"/>
              <a:t>Eph. 1:22; I Cor. 15:25 apply phrase vs. 6 to Jesus</a:t>
            </a:r>
          </a:p>
        </p:txBody>
      </p:sp>
    </p:spTree>
    <p:extLst>
      <p:ext uri="{BB962C8B-B14F-4D97-AF65-F5344CB8AC3E}">
        <p14:creationId xmlns:p14="http://schemas.microsoft.com/office/powerpoint/2010/main" val="283450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18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38</TotalTime>
  <Words>173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Main Event</vt:lpstr>
      <vt:lpstr>Office Theme</vt:lpstr>
      <vt:lpstr>PowerPoint Presentation</vt:lpstr>
      <vt:lpstr> Psalm 8</vt:lpstr>
      <vt:lpstr>Psalm 8</vt:lpstr>
      <vt:lpstr>God and Man- a series of contrasts</vt:lpstr>
      <vt:lpstr>Man is a virtual King in creation</vt:lpstr>
      <vt:lpstr>Jesus’ Fulfillment of psalm 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Psalm 8</dc:title>
  <dc:creator>Tommy Peeler</dc:creator>
  <cp:lastModifiedBy>Heath Rogers</cp:lastModifiedBy>
  <cp:revision>4</cp:revision>
  <dcterms:created xsi:type="dcterms:W3CDTF">2022-06-06T17:37:54Z</dcterms:created>
  <dcterms:modified xsi:type="dcterms:W3CDTF">2023-03-31T13:31:22Z</dcterms:modified>
</cp:coreProperties>
</file>