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810" r:id="rId2"/>
  </p:sldMasterIdLst>
  <p:notesMasterIdLst>
    <p:notesMasterId r:id="rId9"/>
  </p:notesMasterIdLst>
  <p:sldIdLst>
    <p:sldId id="603" r:id="rId3"/>
    <p:sldId id="604" r:id="rId4"/>
    <p:sldId id="605" r:id="rId5"/>
    <p:sldId id="606" r:id="rId6"/>
    <p:sldId id="607" r:id="rId7"/>
    <p:sldId id="60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2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3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73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667765" y="630941"/>
            <a:ext cx="3926681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4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6" y="5979201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4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6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198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80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9" y="1073893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6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2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7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2" y="0"/>
            <a:ext cx="2110979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35544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60045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7" y="2286000"/>
            <a:ext cx="360045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522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548" y="381005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9" y="2199638"/>
            <a:ext cx="36004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892" indent="0">
              <a:buNone/>
              <a:defRPr sz="1425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975" y="2909102"/>
            <a:ext cx="360045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8"/>
            <a:ext cx="36004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892" indent="0">
              <a:buNone/>
              <a:defRPr sz="1425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0045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372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937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01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61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4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90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90" y="6375679"/>
            <a:ext cx="92501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9178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600" y="4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61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5676" y="6375679"/>
            <a:ext cx="92583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944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73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9742" y="382386"/>
            <a:ext cx="1119099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82390"/>
            <a:ext cx="6294439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3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5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2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2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0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18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6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2" y="0"/>
            <a:ext cx="664369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137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825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4">
          <p15:clr>
            <a:srgbClr val="F26B43"/>
          </p15:clr>
        </p15:guide>
        <p15:guide id="2" pos="54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43AD5-3E60-0ED6-AABF-0F8A5D171B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Give me the Bible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F2A79B-8219-52CB-DD35-AA6E15CAD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3F201-3F2D-D323-1F96-BCC1720E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the Word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FCD38-0D88-624F-272C-35185B93F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Gen. 1:3 “Then God said, ‘Let there be light’; and there was light.”</a:t>
            </a:r>
          </a:p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Gen. 1:6-7, 9, 11, 14, 20, 24, 26-28</a:t>
            </a:r>
          </a:p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Psalm 33:6-9 Power of the word in creation</a:t>
            </a:r>
          </a:p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Heb. 1:3; II Pet. 3:7  Power of word is sustaining</a:t>
            </a:r>
          </a:p>
        </p:txBody>
      </p:sp>
    </p:spTree>
    <p:extLst>
      <p:ext uri="{BB962C8B-B14F-4D97-AF65-F5344CB8AC3E}">
        <p14:creationId xmlns:p14="http://schemas.microsoft.com/office/powerpoint/2010/main" val="130058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46C2A-54F5-1557-5605-AA322C0D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the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C20D6-0704-19CC-79B7-0604599E1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Psalm 19:1-11 Combines God’s revelation in creation and in Scripture</a:t>
            </a:r>
          </a:p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II Cor. 4:5-6 </a:t>
            </a:r>
          </a:p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Matt. 13:23; Mark 4:20; Luke 8:15 parable of the </a:t>
            </a:r>
            <a:r>
              <a:rPr lang="en-US" sz="2800" dirty="0" err="1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sower</a:t>
            </a:r>
            <a:endParaRPr lang="en-US" sz="2800" dirty="0">
              <a:solidFill>
                <a:schemeClr val="tx1"/>
              </a:solidFill>
              <a:latin typeface="Baloo Da" panose="03080902040302020200" pitchFamily="66" charset="77"/>
              <a:cs typeface="Baloo Da" panose="03080902040302020200" pitchFamily="66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7222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24B48-A16B-B514-C6F2-F1F58C21E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Word always comes true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C7B28-A740-2760-FC82-0BD475458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Joshua 6:26-27 c. 1400 BC</a:t>
            </a:r>
          </a:p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I Kings 16:34 Ahab from 874-853 BC</a:t>
            </a:r>
          </a:p>
          <a:p>
            <a:r>
              <a:rPr lang="en-US" sz="2800" u="sng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Regardless how long it has been since spoken</a:t>
            </a:r>
          </a:p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II Kings 6:24-7:20 </a:t>
            </a:r>
          </a:p>
          <a:p>
            <a:r>
              <a:rPr lang="en-US" sz="2800" u="sng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Regardless of how unlikely it is to come true</a:t>
            </a:r>
          </a:p>
        </p:txBody>
      </p:sp>
    </p:spTree>
    <p:extLst>
      <p:ext uri="{BB962C8B-B14F-4D97-AF65-F5344CB8AC3E}">
        <p14:creationId xmlns:p14="http://schemas.microsoft.com/office/powerpoint/2010/main" val="261629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CC251-9E19-A437-D4C4-B1A98003C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word always comes true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150E-6516-62A6-8A14-FFD3B58DF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I Kings 22:17-18; 27-28 Ahab will die </a:t>
            </a:r>
          </a:p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I Kings 22:29-30 Ahab tries to protect himself</a:t>
            </a:r>
          </a:p>
          <a:p>
            <a:r>
              <a:rPr lang="en-US" sz="2800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I Kings 22:34-38 His words come true</a:t>
            </a:r>
          </a:p>
          <a:p>
            <a:r>
              <a:rPr lang="en-US" sz="2800" u="sng" dirty="0">
                <a:solidFill>
                  <a:schemeClr val="tx1"/>
                </a:solidFill>
                <a:latin typeface="Baloo Da" panose="03080902040302020200" pitchFamily="66" charset="77"/>
                <a:cs typeface="Baloo Da" panose="03080902040302020200" pitchFamily="66" charset="77"/>
              </a:rPr>
              <a:t>Regardless of what we do to make sure they do not happen</a:t>
            </a:r>
          </a:p>
        </p:txBody>
      </p:sp>
    </p:spTree>
    <p:extLst>
      <p:ext uri="{BB962C8B-B14F-4D97-AF65-F5344CB8AC3E}">
        <p14:creationId xmlns:p14="http://schemas.microsoft.com/office/powerpoint/2010/main" val="292906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58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174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Baloo Da</vt:lpstr>
      <vt:lpstr>Calibri</vt:lpstr>
      <vt:lpstr>Calibri Light</vt:lpstr>
      <vt:lpstr>Gill Sans MT</vt:lpstr>
      <vt:lpstr>Impact</vt:lpstr>
      <vt:lpstr>1_Office Theme</vt:lpstr>
      <vt:lpstr>Badge</vt:lpstr>
      <vt:lpstr>Give me the Bible</vt:lpstr>
      <vt:lpstr>The Power of the Word </vt:lpstr>
      <vt:lpstr>The Power of the word</vt:lpstr>
      <vt:lpstr>God’s Word always comes true</vt:lpstr>
      <vt:lpstr>God’s word always comes true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219</cp:revision>
  <dcterms:created xsi:type="dcterms:W3CDTF">2008-03-16T18:22:36Z</dcterms:created>
  <dcterms:modified xsi:type="dcterms:W3CDTF">2023-04-02T20:22:23Z</dcterms:modified>
</cp:coreProperties>
</file>