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</p:sldMasterIdLst>
  <p:notesMasterIdLst>
    <p:notesMasterId r:id="rId13"/>
  </p:notesMasterIdLst>
  <p:sldIdLst>
    <p:sldId id="259" r:id="rId3"/>
    <p:sldId id="258" r:id="rId4"/>
    <p:sldId id="264" r:id="rId5"/>
    <p:sldId id="265" r:id="rId6"/>
    <p:sldId id="266" r:id="rId7"/>
    <p:sldId id="269" r:id="rId8"/>
    <p:sldId id="270" r:id="rId9"/>
    <p:sldId id="267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8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3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8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6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4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2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4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DEE1-52E4-49DA-BD45-1A02AD92DBA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06CF-DD64-4FF4-B35A-8A10AF6C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64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4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ESSAGE OF THE CROSS – A GOOD FRIDAY MEDITATION | FOOD FOR THE SOUL,  MIND AND HEART">
            <a:extLst>
              <a:ext uri="{FF2B5EF4-FFF2-40B4-BE49-F238E27FC236}">
                <a16:creationId xmlns:a16="http://schemas.microsoft.com/office/drawing/2014/main" id="{385B7440-C7CE-C3CA-4A3C-EB5C111A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0,245 Wooden Cross Images, Stock Photos &amp; Vectors | Shutterstock">
            <a:extLst>
              <a:ext uri="{FF2B5EF4-FFF2-40B4-BE49-F238E27FC236}">
                <a16:creationId xmlns:a16="http://schemas.microsoft.com/office/drawing/2014/main" id="{F4E20FB5-DE6E-7C87-B8A9-B28988C2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4972333" y="4358987"/>
            <a:ext cx="3894577" cy="24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0E2-F34C-B479-763B-8C0737C1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 The Power to Draw Sinners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208C-D820-C4EA-AC51-F2AE5D53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12:32-33</a:t>
            </a:r>
          </a:p>
          <a:p>
            <a:endParaRPr lang="en-US" sz="800" dirty="0"/>
          </a:p>
          <a:p>
            <a:r>
              <a:rPr lang="en-US" sz="3200" dirty="0"/>
              <a:t>John 15:13</a:t>
            </a:r>
          </a:p>
          <a:p>
            <a:r>
              <a:rPr lang="en-US" sz="3200" dirty="0"/>
              <a:t>Romans 5:6-8</a:t>
            </a:r>
          </a:p>
          <a:p>
            <a:r>
              <a:rPr lang="en-US" sz="3200" dirty="0"/>
              <a:t>1 John 4:9-10</a:t>
            </a:r>
          </a:p>
        </p:txBody>
      </p:sp>
    </p:spTree>
    <p:extLst>
      <p:ext uri="{BB962C8B-B14F-4D97-AF65-F5344CB8AC3E}">
        <p14:creationId xmlns:p14="http://schemas.microsoft.com/office/powerpoint/2010/main" val="39825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0,245 Wooden Cross Images, Stock Photos &amp; Vectors | Shutterstock">
            <a:extLst>
              <a:ext uri="{FF2B5EF4-FFF2-40B4-BE49-F238E27FC236}">
                <a16:creationId xmlns:a16="http://schemas.microsoft.com/office/drawing/2014/main" id="{F4E20FB5-DE6E-7C87-B8A9-B28988C2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4972333" y="4358987"/>
            <a:ext cx="3894577" cy="24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0E2-F34C-B479-763B-8C0737C1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2. The Power to Save Sinners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208C-D820-C4EA-AC51-F2AE5D53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 Corinthians 1:18</a:t>
            </a:r>
          </a:p>
          <a:p>
            <a:endParaRPr lang="en-US" sz="800" dirty="0"/>
          </a:p>
          <a:p>
            <a:r>
              <a:rPr lang="en-US" sz="3200" dirty="0"/>
              <a:t>Genesis 2:17</a:t>
            </a:r>
          </a:p>
          <a:p>
            <a:r>
              <a:rPr lang="en-US" sz="3200" dirty="0"/>
              <a:t>Romans 3:23-26</a:t>
            </a:r>
          </a:p>
          <a:p>
            <a:r>
              <a:rPr lang="en-US" sz="3200" dirty="0"/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18692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0,245 Wooden Cross Images, Stock Photos &amp; Vectors | Shutterstock">
            <a:extLst>
              <a:ext uri="{FF2B5EF4-FFF2-40B4-BE49-F238E27FC236}">
                <a16:creationId xmlns:a16="http://schemas.microsoft.com/office/drawing/2014/main" id="{F4E20FB5-DE6E-7C87-B8A9-B28988C2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4972333" y="4358987"/>
            <a:ext cx="3894577" cy="24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0E2-F34C-B479-763B-8C0737C1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3. The Power to Reconcile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208C-D820-C4EA-AC51-F2AE5D53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Colossians 1:19-22</a:t>
            </a:r>
          </a:p>
        </p:txBody>
      </p:sp>
    </p:spTree>
    <p:extLst>
      <p:ext uri="{BB962C8B-B14F-4D97-AF65-F5344CB8AC3E}">
        <p14:creationId xmlns:p14="http://schemas.microsoft.com/office/powerpoint/2010/main" val="27292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6A8C-CA4A-AF87-C08C-B0FF80DE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Sin Separates Us from God</a:t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Isaiah 59:1-2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B-609F-3A8A-09E5-2A6185C2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2798619"/>
            <a:ext cx="1579418" cy="3419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S</a:t>
            </a:r>
          </a:p>
          <a:p>
            <a:pPr marL="0" indent="0" algn="ctr">
              <a:buNone/>
            </a:pPr>
            <a:r>
              <a:rPr lang="en-US" sz="6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I</a:t>
            </a:r>
          </a:p>
          <a:p>
            <a:pPr marL="0" indent="0" algn="ctr">
              <a:buNone/>
            </a:pPr>
            <a:r>
              <a:rPr lang="en-US" sz="6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N</a:t>
            </a: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5EC37B93-A539-9051-5D7A-F55071C1147D}"/>
              </a:ext>
            </a:extLst>
          </p:cNvPr>
          <p:cNvSpPr/>
          <p:nvPr/>
        </p:nvSpPr>
        <p:spPr>
          <a:xfrm>
            <a:off x="6123710" y="2757058"/>
            <a:ext cx="3006440" cy="4087091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F535C31A-5977-71E6-B3CC-3076E03C7F41}"/>
              </a:ext>
            </a:extLst>
          </p:cNvPr>
          <p:cNvSpPr/>
          <p:nvPr/>
        </p:nvSpPr>
        <p:spPr>
          <a:xfrm flipH="1">
            <a:off x="0" y="2798619"/>
            <a:ext cx="3006440" cy="4087091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FAC87-6782-BD7E-9A09-C0023F1E4DAE}"/>
              </a:ext>
            </a:extLst>
          </p:cNvPr>
          <p:cNvSpPr txBox="1"/>
          <p:nvPr/>
        </p:nvSpPr>
        <p:spPr>
          <a:xfrm>
            <a:off x="429492" y="2438403"/>
            <a:ext cx="171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03138-A588-C1A0-616E-7A02ED2AA470}"/>
              </a:ext>
            </a:extLst>
          </p:cNvPr>
          <p:cNvSpPr txBox="1"/>
          <p:nvPr/>
        </p:nvSpPr>
        <p:spPr>
          <a:xfrm>
            <a:off x="6650171" y="2438398"/>
            <a:ext cx="171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4034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B2EB-609F-3A8A-09E5-2A6185C2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291" y="2798619"/>
            <a:ext cx="1579418" cy="34199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S</a:t>
            </a:r>
          </a:p>
          <a:p>
            <a:pPr marL="0" indent="0" algn="ctr">
              <a:buNone/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I</a:t>
            </a:r>
          </a:p>
          <a:p>
            <a:pPr marL="0" indent="0" algn="ctr">
              <a:buNone/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Bodoni MT Black" panose="02070A03080606020203" pitchFamily="18" charset="0"/>
              </a:rPr>
              <a:t>N</a:t>
            </a:r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5EC37B93-A539-9051-5D7A-F55071C1147D}"/>
              </a:ext>
            </a:extLst>
          </p:cNvPr>
          <p:cNvSpPr/>
          <p:nvPr/>
        </p:nvSpPr>
        <p:spPr>
          <a:xfrm>
            <a:off x="6123710" y="2757058"/>
            <a:ext cx="3006440" cy="4087091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F535C31A-5977-71E6-B3CC-3076E03C7F41}"/>
              </a:ext>
            </a:extLst>
          </p:cNvPr>
          <p:cNvSpPr/>
          <p:nvPr/>
        </p:nvSpPr>
        <p:spPr>
          <a:xfrm flipH="1">
            <a:off x="0" y="2798619"/>
            <a:ext cx="3006440" cy="4087091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FAC87-6782-BD7E-9A09-C0023F1E4DAE}"/>
              </a:ext>
            </a:extLst>
          </p:cNvPr>
          <p:cNvSpPr txBox="1"/>
          <p:nvPr/>
        </p:nvSpPr>
        <p:spPr>
          <a:xfrm>
            <a:off x="429492" y="2438403"/>
            <a:ext cx="171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03138-A588-C1A0-616E-7A02ED2AA470}"/>
              </a:ext>
            </a:extLst>
          </p:cNvPr>
          <p:cNvSpPr txBox="1"/>
          <p:nvPr/>
        </p:nvSpPr>
        <p:spPr>
          <a:xfrm>
            <a:off x="6650171" y="2438398"/>
            <a:ext cx="171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37208-BCBB-91D9-A4C0-8BD81DB5BB8E}"/>
              </a:ext>
            </a:extLst>
          </p:cNvPr>
          <p:cNvSpPr/>
          <p:nvPr/>
        </p:nvSpPr>
        <p:spPr>
          <a:xfrm>
            <a:off x="2715488" y="2798619"/>
            <a:ext cx="3713023" cy="8741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A6FCF-E319-AD13-12DF-42CBF7D57552}"/>
              </a:ext>
            </a:extLst>
          </p:cNvPr>
          <p:cNvSpPr/>
          <p:nvPr/>
        </p:nvSpPr>
        <p:spPr>
          <a:xfrm rot="5400000">
            <a:off x="1936167" y="3785104"/>
            <a:ext cx="5271661" cy="8741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0EF0A-3C09-8640-5404-A9FCC7EB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433"/>
            <a:ext cx="7886700" cy="1119171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</a:rPr>
              <a:t>“having made peace through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the blood of His cross” - Col. 1:20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2110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0,245 Wooden Cross Images, Stock Photos &amp; Vectors | Shutterstock">
            <a:extLst>
              <a:ext uri="{FF2B5EF4-FFF2-40B4-BE49-F238E27FC236}">
                <a16:creationId xmlns:a16="http://schemas.microsoft.com/office/drawing/2014/main" id="{F4E20FB5-DE6E-7C87-B8A9-B28988C2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4972333" y="4358987"/>
            <a:ext cx="3894577" cy="24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0E2-F34C-B479-763B-8C0737C1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4. The Power to Unite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208C-D820-C4EA-AC51-F2AE5D53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Ephesians 2:14-18</a:t>
            </a:r>
          </a:p>
          <a:p>
            <a:endParaRPr lang="en-US" sz="800" dirty="0"/>
          </a:p>
          <a:p>
            <a:r>
              <a:rPr lang="en-US" sz="3200" dirty="0"/>
              <a:t>John 13:34-35</a:t>
            </a:r>
          </a:p>
          <a:p>
            <a:r>
              <a:rPr lang="en-US" sz="3200" dirty="0"/>
              <a:t>Ephesians 4:1-3</a:t>
            </a:r>
          </a:p>
          <a:p>
            <a:r>
              <a:rPr lang="en-US" sz="3200" dirty="0"/>
              <a:t>Colossians 3:12-14</a:t>
            </a:r>
          </a:p>
        </p:txBody>
      </p:sp>
    </p:spTree>
    <p:extLst>
      <p:ext uri="{BB962C8B-B14F-4D97-AF65-F5344CB8AC3E}">
        <p14:creationId xmlns:p14="http://schemas.microsoft.com/office/powerpoint/2010/main" val="42372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0,245 Wooden Cross Images, Stock Photos &amp; Vectors | Shutterstock">
            <a:extLst>
              <a:ext uri="{FF2B5EF4-FFF2-40B4-BE49-F238E27FC236}">
                <a16:creationId xmlns:a16="http://schemas.microsoft.com/office/drawing/2014/main" id="{F4E20FB5-DE6E-7C87-B8A9-B28988C27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4972333" y="4358987"/>
            <a:ext cx="3894577" cy="24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BC0E2-F34C-B479-763B-8C0737C1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Power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208C-D820-C4EA-AC51-F2AE5D53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Draw Sinners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Save Sinners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Reconcile Sinners to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Unite Forgiven Sinners in Christ</a:t>
            </a:r>
          </a:p>
        </p:txBody>
      </p:sp>
    </p:spTree>
    <p:extLst>
      <p:ext uri="{BB962C8B-B14F-4D97-AF65-F5344CB8AC3E}">
        <p14:creationId xmlns:p14="http://schemas.microsoft.com/office/powerpoint/2010/main" val="15803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117</Words>
  <Application>Microsoft Office PowerPoint</Application>
  <PresentationFormat>On-screen Show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Bodoni MT Black</vt:lpstr>
      <vt:lpstr>Calibri</vt:lpstr>
      <vt:lpstr>Calibri Light</vt:lpstr>
      <vt:lpstr>4_Office Theme</vt:lpstr>
      <vt:lpstr>5_Office Theme</vt:lpstr>
      <vt:lpstr>PowerPoint Presentation</vt:lpstr>
      <vt:lpstr>PowerPoint Presentation</vt:lpstr>
      <vt:lpstr>1. The Power to Draw Sinners</vt:lpstr>
      <vt:lpstr>2. The Power to Save Sinners</vt:lpstr>
      <vt:lpstr>3. The Power to Reconcile</vt:lpstr>
      <vt:lpstr>Sin Separates Us from God Isaiah 59:1-2</vt:lpstr>
      <vt:lpstr>“having made peace through  the blood of His cross” - Col. 1:20</vt:lpstr>
      <vt:lpstr>4. The Power to Unite</vt:lpstr>
      <vt:lpstr>The Power of the Cross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230</cp:revision>
  <dcterms:created xsi:type="dcterms:W3CDTF">2008-03-16T18:22:36Z</dcterms:created>
  <dcterms:modified xsi:type="dcterms:W3CDTF">2023-03-26T19:13:55Z</dcterms:modified>
</cp:coreProperties>
</file>