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810" r:id="rId2"/>
  </p:sldMasterIdLst>
  <p:notesMasterIdLst>
    <p:notesMasterId r:id="rId19"/>
  </p:notesMasterIdLst>
  <p:sldIdLst>
    <p:sldId id="258" r:id="rId3"/>
    <p:sldId id="600" r:id="rId4"/>
    <p:sldId id="283" r:id="rId5"/>
    <p:sldId id="276" r:id="rId6"/>
    <p:sldId id="284" r:id="rId7"/>
    <p:sldId id="285" r:id="rId8"/>
    <p:sldId id="286" r:id="rId9"/>
    <p:sldId id="287" r:id="rId10"/>
    <p:sldId id="289" r:id="rId11"/>
    <p:sldId id="288" r:id="rId12"/>
    <p:sldId id="281" r:id="rId13"/>
    <p:sldId id="282" r:id="rId14"/>
    <p:sldId id="290" r:id="rId15"/>
    <p:sldId id="292" r:id="rId16"/>
    <p:sldId id="293" r:id="rId17"/>
    <p:sldId id="60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7EEE67-F46E-41DD-8FD9-A54407F6F2C9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1B5ACD0-E458-481E-9D20-ED25EAEDCE52}">
      <dgm:prSet/>
      <dgm:spPr/>
      <dgm:t>
        <a:bodyPr/>
        <a:lstStyle/>
        <a:p>
          <a:r>
            <a:rPr lang="en-US"/>
            <a:t>Upright</a:t>
          </a:r>
        </a:p>
      </dgm:t>
    </dgm:pt>
    <dgm:pt modelId="{0BF5311D-3287-4865-8861-D0DACFB51E31}" type="parTrans" cxnId="{4F77F499-DCED-4AFD-BD44-0DF3CF9C2762}">
      <dgm:prSet/>
      <dgm:spPr/>
      <dgm:t>
        <a:bodyPr/>
        <a:lstStyle/>
        <a:p>
          <a:endParaRPr lang="en-US"/>
        </a:p>
      </dgm:t>
    </dgm:pt>
    <dgm:pt modelId="{046513AF-803A-4267-B849-1F3F5247EC17}" type="sibTrans" cxnId="{4F77F499-DCED-4AFD-BD44-0DF3CF9C2762}">
      <dgm:prSet/>
      <dgm:spPr/>
      <dgm:t>
        <a:bodyPr/>
        <a:lstStyle/>
        <a:p>
          <a:endParaRPr lang="en-US"/>
        </a:p>
      </dgm:t>
    </dgm:pt>
    <dgm:pt modelId="{3D43D6B5-0616-4DE2-8EC5-62DB130A300F}">
      <dgm:prSet/>
      <dgm:spPr/>
      <dgm:t>
        <a:bodyPr/>
        <a:lstStyle/>
        <a:p>
          <a:r>
            <a:rPr lang="en-US"/>
            <a:t>Generous</a:t>
          </a:r>
        </a:p>
      </dgm:t>
    </dgm:pt>
    <dgm:pt modelId="{EE300D95-0D62-4F65-B35D-AB48C9B793C0}" type="parTrans" cxnId="{C2DC9D2A-7F2F-466E-B95F-BCFBA18C21A4}">
      <dgm:prSet/>
      <dgm:spPr/>
      <dgm:t>
        <a:bodyPr/>
        <a:lstStyle/>
        <a:p>
          <a:endParaRPr lang="en-US"/>
        </a:p>
      </dgm:t>
    </dgm:pt>
    <dgm:pt modelId="{E25216D4-2F1C-4387-99F8-306D2E0C79A5}" type="sibTrans" cxnId="{C2DC9D2A-7F2F-466E-B95F-BCFBA18C21A4}">
      <dgm:prSet/>
      <dgm:spPr/>
      <dgm:t>
        <a:bodyPr/>
        <a:lstStyle/>
        <a:p>
          <a:endParaRPr lang="en-US"/>
        </a:p>
      </dgm:t>
    </dgm:pt>
    <dgm:pt modelId="{72410E22-22D1-4C38-821B-FF3434F0239D}">
      <dgm:prSet/>
      <dgm:spPr/>
      <dgm:t>
        <a:bodyPr/>
        <a:lstStyle/>
        <a:p>
          <a:r>
            <a:rPr lang="en-US"/>
            <a:t>Good </a:t>
          </a:r>
        </a:p>
      </dgm:t>
    </dgm:pt>
    <dgm:pt modelId="{C5BF2584-88A2-4C4E-9B64-BFFA2B0AB404}" type="parTrans" cxnId="{431712AF-2226-4595-86E3-940841F6F43D}">
      <dgm:prSet/>
      <dgm:spPr/>
      <dgm:t>
        <a:bodyPr/>
        <a:lstStyle/>
        <a:p>
          <a:endParaRPr lang="en-US"/>
        </a:p>
      </dgm:t>
    </dgm:pt>
    <dgm:pt modelId="{21A68562-D85A-4B68-8635-BB23C12992A9}" type="sibTrans" cxnId="{431712AF-2226-4595-86E3-940841F6F43D}">
      <dgm:prSet/>
      <dgm:spPr/>
      <dgm:t>
        <a:bodyPr/>
        <a:lstStyle/>
        <a:p>
          <a:endParaRPr lang="en-US"/>
        </a:p>
      </dgm:t>
    </dgm:pt>
    <dgm:pt modelId="{8692E290-F1EB-42A4-B066-9B91C8CFD6AF}">
      <dgm:prSet/>
      <dgm:spPr/>
      <dgm:t>
        <a:bodyPr/>
        <a:lstStyle/>
        <a:p>
          <a:r>
            <a:rPr lang="en-US"/>
            <a:t>Merciful</a:t>
          </a:r>
        </a:p>
      </dgm:t>
    </dgm:pt>
    <dgm:pt modelId="{E20676CA-5486-47D5-8D76-213E0D9B546D}" type="parTrans" cxnId="{C047D52D-0FD1-43BC-916D-AED402AE5B32}">
      <dgm:prSet/>
      <dgm:spPr/>
      <dgm:t>
        <a:bodyPr/>
        <a:lstStyle/>
        <a:p>
          <a:endParaRPr lang="en-US"/>
        </a:p>
      </dgm:t>
    </dgm:pt>
    <dgm:pt modelId="{D618ACF2-D11E-49E8-9D7F-21097056E8AB}" type="sibTrans" cxnId="{C047D52D-0FD1-43BC-916D-AED402AE5B32}">
      <dgm:prSet/>
      <dgm:spPr/>
      <dgm:t>
        <a:bodyPr/>
        <a:lstStyle/>
        <a:p>
          <a:endParaRPr lang="en-US"/>
        </a:p>
      </dgm:t>
    </dgm:pt>
    <dgm:pt modelId="{A6B56599-959F-4B9F-849E-11D14525EE7C}">
      <dgm:prSet/>
      <dgm:spPr/>
      <dgm:t>
        <a:bodyPr/>
        <a:lstStyle/>
        <a:p>
          <a:r>
            <a:rPr lang="en-US"/>
            <a:t>Considerate</a:t>
          </a:r>
        </a:p>
      </dgm:t>
    </dgm:pt>
    <dgm:pt modelId="{9ABCADBB-3B49-4D4E-BB70-3147EFE55F25}" type="parTrans" cxnId="{1645C814-8C05-4E97-8BBE-2DFD9604CBE3}">
      <dgm:prSet/>
      <dgm:spPr/>
      <dgm:t>
        <a:bodyPr/>
        <a:lstStyle/>
        <a:p>
          <a:endParaRPr lang="en-US"/>
        </a:p>
      </dgm:t>
    </dgm:pt>
    <dgm:pt modelId="{83664249-E099-4F62-92BE-08FD259B1613}" type="sibTrans" cxnId="{1645C814-8C05-4E97-8BBE-2DFD9604CBE3}">
      <dgm:prSet/>
      <dgm:spPr/>
      <dgm:t>
        <a:bodyPr/>
        <a:lstStyle/>
        <a:p>
          <a:endParaRPr lang="en-US"/>
        </a:p>
      </dgm:t>
    </dgm:pt>
    <dgm:pt modelId="{CF0F85B7-627E-45A5-A52F-CDB6CE625908}">
      <dgm:prSet/>
      <dgm:spPr/>
      <dgm:t>
        <a:bodyPr/>
        <a:lstStyle/>
        <a:p>
          <a:r>
            <a:rPr lang="en-US"/>
            <a:t>Helpful</a:t>
          </a:r>
        </a:p>
      </dgm:t>
    </dgm:pt>
    <dgm:pt modelId="{83DB12D9-490D-469D-BD50-8399F598301D}" type="parTrans" cxnId="{6CFD51E6-9CD9-4AA5-846B-3377FDC10FC9}">
      <dgm:prSet/>
      <dgm:spPr/>
      <dgm:t>
        <a:bodyPr/>
        <a:lstStyle/>
        <a:p>
          <a:endParaRPr lang="en-US"/>
        </a:p>
      </dgm:t>
    </dgm:pt>
    <dgm:pt modelId="{4041CD30-85C0-4AE4-9E80-9544B13E9673}" type="sibTrans" cxnId="{6CFD51E6-9CD9-4AA5-846B-3377FDC10FC9}">
      <dgm:prSet/>
      <dgm:spPr/>
      <dgm:t>
        <a:bodyPr/>
        <a:lstStyle/>
        <a:p>
          <a:endParaRPr lang="en-US"/>
        </a:p>
      </dgm:t>
    </dgm:pt>
    <dgm:pt modelId="{F58BFC77-451E-4611-A2E9-BF2FED156019}">
      <dgm:prSet/>
      <dgm:spPr/>
      <dgm:t>
        <a:bodyPr/>
        <a:lstStyle/>
        <a:p>
          <a:r>
            <a:rPr lang="en-US"/>
            <a:t>Tender</a:t>
          </a:r>
        </a:p>
      </dgm:t>
    </dgm:pt>
    <dgm:pt modelId="{396938AB-642A-40AE-981B-3A58D22D01A9}" type="parTrans" cxnId="{26755A7C-DDDA-442C-942B-642041C8E6AA}">
      <dgm:prSet/>
      <dgm:spPr/>
      <dgm:t>
        <a:bodyPr/>
        <a:lstStyle/>
        <a:p>
          <a:endParaRPr lang="en-US"/>
        </a:p>
      </dgm:t>
    </dgm:pt>
    <dgm:pt modelId="{40307F7D-1A5D-4E47-81A0-2789BAF03ABC}" type="sibTrans" cxnId="{26755A7C-DDDA-442C-942B-642041C8E6AA}">
      <dgm:prSet/>
      <dgm:spPr/>
      <dgm:t>
        <a:bodyPr/>
        <a:lstStyle/>
        <a:p>
          <a:endParaRPr lang="en-US"/>
        </a:p>
      </dgm:t>
    </dgm:pt>
    <dgm:pt modelId="{3CF36048-48E3-496E-A54C-33820F2F3388}">
      <dgm:prSet/>
      <dgm:spPr/>
      <dgm:t>
        <a:bodyPr/>
        <a:lstStyle/>
        <a:p>
          <a:r>
            <a:rPr lang="en-US"/>
            <a:t>Compassionate</a:t>
          </a:r>
        </a:p>
      </dgm:t>
    </dgm:pt>
    <dgm:pt modelId="{7FAB86EC-57AB-4E08-9D6C-56AC9A313B91}" type="parTrans" cxnId="{6B02AE74-F47E-4FDE-B365-76E0DAEEA978}">
      <dgm:prSet/>
      <dgm:spPr/>
      <dgm:t>
        <a:bodyPr/>
        <a:lstStyle/>
        <a:p>
          <a:endParaRPr lang="en-US"/>
        </a:p>
      </dgm:t>
    </dgm:pt>
    <dgm:pt modelId="{3A9A8ADC-FE74-460F-8B4D-74BBC97224A0}" type="sibTrans" cxnId="{6B02AE74-F47E-4FDE-B365-76E0DAEEA978}">
      <dgm:prSet/>
      <dgm:spPr/>
      <dgm:t>
        <a:bodyPr/>
        <a:lstStyle/>
        <a:p>
          <a:endParaRPr lang="en-US"/>
        </a:p>
      </dgm:t>
    </dgm:pt>
    <dgm:pt modelId="{D50A2897-7B95-43CF-89DB-9BDD59568729}" type="pres">
      <dgm:prSet presAssocID="{0F7EEE67-F46E-41DD-8FD9-A54407F6F2C9}" presName="vert0" presStyleCnt="0">
        <dgm:presLayoutVars>
          <dgm:dir/>
          <dgm:animOne val="branch"/>
          <dgm:animLvl val="lvl"/>
        </dgm:presLayoutVars>
      </dgm:prSet>
      <dgm:spPr/>
    </dgm:pt>
    <dgm:pt modelId="{1898CE4A-1A50-4C91-B52F-23A85EFCE84A}" type="pres">
      <dgm:prSet presAssocID="{91B5ACD0-E458-481E-9D20-ED25EAEDCE52}" presName="thickLine" presStyleLbl="alignNode1" presStyleIdx="0" presStyleCnt="8"/>
      <dgm:spPr/>
    </dgm:pt>
    <dgm:pt modelId="{880E832A-E7FD-47FB-ADC8-6AA3165CA87C}" type="pres">
      <dgm:prSet presAssocID="{91B5ACD0-E458-481E-9D20-ED25EAEDCE52}" presName="horz1" presStyleCnt="0"/>
      <dgm:spPr/>
    </dgm:pt>
    <dgm:pt modelId="{64E0600C-1391-41A5-A7FD-2253D53BAAD3}" type="pres">
      <dgm:prSet presAssocID="{91B5ACD0-E458-481E-9D20-ED25EAEDCE52}" presName="tx1" presStyleLbl="revTx" presStyleIdx="0" presStyleCnt="8"/>
      <dgm:spPr/>
    </dgm:pt>
    <dgm:pt modelId="{5839CD2A-A414-4630-8ED1-2CB967A7566C}" type="pres">
      <dgm:prSet presAssocID="{91B5ACD0-E458-481E-9D20-ED25EAEDCE52}" presName="vert1" presStyleCnt="0"/>
      <dgm:spPr/>
    </dgm:pt>
    <dgm:pt modelId="{C21FC407-840A-4EFC-9B93-2921D408232D}" type="pres">
      <dgm:prSet presAssocID="{3D43D6B5-0616-4DE2-8EC5-62DB130A300F}" presName="thickLine" presStyleLbl="alignNode1" presStyleIdx="1" presStyleCnt="8"/>
      <dgm:spPr/>
    </dgm:pt>
    <dgm:pt modelId="{F29B867D-2564-4DDD-BC6D-60B0B23E4BF8}" type="pres">
      <dgm:prSet presAssocID="{3D43D6B5-0616-4DE2-8EC5-62DB130A300F}" presName="horz1" presStyleCnt="0"/>
      <dgm:spPr/>
    </dgm:pt>
    <dgm:pt modelId="{2A8451D9-5174-4C70-A1CE-A8D5332A32CA}" type="pres">
      <dgm:prSet presAssocID="{3D43D6B5-0616-4DE2-8EC5-62DB130A300F}" presName="tx1" presStyleLbl="revTx" presStyleIdx="1" presStyleCnt="8"/>
      <dgm:spPr/>
    </dgm:pt>
    <dgm:pt modelId="{686C0015-9DCC-4B36-ADD1-0F281B825616}" type="pres">
      <dgm:prSet presAssocID="{3D43D6B5-0616-4DE2-8EC5-62DB130A300F}" presName="vert1" presStyleCnt="0"/>
      <dgm:spPr/>
    </dgm:pt>
    <dgm:pt modelId="{9443A50D-3FB6-4C24-938C-9533AEA3FE0C}" type="pres">
      <dgm:prSet presAssocID="{72410E22-22D1-4C38-821B-FF3434F0239D}" presName="thickLine" presStyleLbl="alignNode1" presStyleIdx="2" presStyleCnt="8"/>
      <dgm:spPr/>
    </dgm:pt>
    <dgm:pt modelId="{B15C23E0-CA15-4DB6-B16C-4F87E0DDD5AE}" type="pres">
      <dgm:prSet presAssocID="{72410E22-22D1-4C38-821B-FF3434F0239D}" presName="horz1" presStyleCnt="0"/>
      <dgm:spPr/>
    </dgm:pt>
    <dgm:pt modelId="{C3D1E207-7CDA-4BAA-9B5A-A186528ED44C}" type="pres">
      <dgm:prSet presAssocID="{72410E22-22D1-4C38-821B-FF3434F0239D}" presName="tx1" presStyleLbl="revTx" presStyleIdx="2" presStyleCnt="8"/>
      <dgm:spPr/>
    </dgm:pt>
    <dgm:pt modelId="{7621D96C-BAA5-44E2-89AB-8AD0A6C1B119}" type="pres">
      <dgm:prSet presAssocID="{72410E22-22D1-4C38-821B-FF3434F0239D}" presName="vert1" presStyleCnt="0"/>
      <dgm:spPr/>
    </dgm:pt>
    <dgm:pt modelId="{7943BFBC-BA6E-46D2-A7CC-3C33044A5AEE}" type="pres">
      <dgm:prSet presAssocID="{8692E290-F1EB-42A4-B066-9B91C8CFD6AF}" presName="thickLine" presStyleLbl="alignNode1" presStyleIdx="3" presStyleCnt="8"/>
      <dgm:spPr/>
    </dgm:pt>
    <dgm:pt modelId="{27AD4185-8668-4B84-81B4-F80570DF69DD}" type="pres">
      <dgm:prSet presAssocID="{8692E290-F1EB-42A4-B066-9B91C8CFD6AF}" presName="horz1" presStyleCnt="0"/>
      <dgm:spPr/>
    </dgm:pt>
    <dgm:pt modelId="{B5BC1624-DE9C-40F1-9021-71D568637359}" type="pres">
      <dgm:prSet presAssocID="{8692E290-F1EB-42A4-B066-9B91C8CFD6AF}" presName="tx1" presStyleLbl="revTx" presStyleIdx="3" presStyleCnt="8"/>
      <dgm:spPr/>
    </dgm:pt>
    <dgm:pt modelId="{2233C735-4220-45D9-9344-7BBB02B40E35}" type="pres">
      <dgm:prSet presAssocID="{8692E290-F1EB-42A4-B066-9B91C8CFD6AF}" presName="vert1" presStyleCnt="0"/>
      <dgm:spPr/>
    </dgm:pt>
    <dgm:pt modelId="{E8AF8918-8748-4849-A37F-919A036867BA}" type="pres">
      <dgm:prSet presAssocID="{A6B56599-959F-4B9F-849E-11D14525EE7C}" presName="thickLine" presStyleLbl="alignNode1" presStyleIdx="4" presStyleCnt="8"/>
      <dgm:spPr/>
    </dgm:pt>
    <dgm:pt modelId="{E6EEF902-0328-401E-9CB6-6D078522A3E5}" type="pres">
      <dgm:prSet presAssocID="{A6B56599-959F-4B9F-849E-11D14525EE7C}" presName="horz1" presStyleCnt="0"/>
      <dgm:spPr/>
    </dgm:pt>
    <dgm:pt modelId="{46C9CA08-8DA9-4C97-99EC-4FA464F8432F}" type="pres">
      <dgm:prSet presAssocID="{A6B56599-959F-4B9F-849E-11D14525EE7C}" presName="tx1" presStyleLbl="revTx" presStyleIdx="4" presStyleCnt="8"/>
      <dgm:spPr/>
    </dgm:pt>
    <dgm:pt modelId="{BD25BD34-7B9F-4CAF-A753-1997AD72CE93}" type="pres">
      <dgm:prSet presAssocID="{A6B56599-959F-4B9F-849E-11D14525EE7C}" presName="vert1" presStyleCnt="0"/>
      <dgm:spPr/>
    </dgm:pt>
    <dgm:pt modelId="{994A0ABC-62D1-439C-B8EB-00F494913E91}" type="pres">
      <dgm:prSet presAssocID="{CF0F85B7-627E-45A5-A52F-CDB6CE625908}" presName="thickLine" presStyleLbl="alignNode1" presStyleIdx="5" presStyleCnt="8"/>
      <dgm:spPr/>
    </dgm:pt>
    <dgm:pt modelId="{8A6A8068-EF0C-43B1-ADB5-5D80C87B1B26}" type="pres">
      <dgm:prSet presAssocID="{CF0F85B7-627E-45A5-A52F-CDB6CE625908}" presName="horz1" presStyleCnt="0"/>
      <dgm:spPr/>
    </dgm:pt>
    <dgm:pt modelId="{34E3411A-84E3-4868-9DE5-8B82FB50B13D}" type="pres">
      <dgm:prSet presAssocID="{CF0F85B7-627E-45A5-A52F-CDB6CE625908}" presName="tx1" presStyleLbl="revTx" presStyleIdx="5" presStyleCnt="8"/>
      <dgm:spPr/>
    </dgm:pt>
    <dgm:pt modelId="{D214652F-AA4F-40EA-A090-F0A9CB809EA2}" type="pres">
      <dgm:prSet presAssocID="{CF0F85B7-627E-45A5-A52F-CDB6CE625908}" presName="vert1" presStyleCnt="0"/>
      <dgm:spPr/>
    </dgm:pt>
    <dgm:pt modelId="{EC93CDD5-0E38-479A-A8E5-6E9D19F47986}" type="pres">
      <dgm:prSet presAssocID="{F58BFC77-451E-4611-A2E9-BF2FED156019}" presName="thickLine" presStyleLbl="alignNode1" presStyleIdx="6" presStyleCnt="8"/>
      <dgm:spPr/>
    </dgm:pt>
    <dgm:pt modelId="{1CE7BB9A-EA98-43F8-AFC4-196E78354213}" type="pres">
      <dgm:prSet presAssocID="{F58BFC77-451E-4611-A2E9-BF2FED156019}" presName="horz1" presStyleCnt="0"/>
      <dgm:spPr/>
    </dgm:pt>
    <dgm:pt modelId="{C3A851CE-9BC8-4462-8022-2CA83A8C8B9F}" type="pres">
      <dgm:prSet presAssocID="{F58BFC77-451E-4611-A2E9-BF2FED156019}" presName="tx1" presStyleLbl="revTx" presStyleIdx="6" presStyleCnt="8"/>
      <dgm:spPr/>
    </dgm:pt>
    <dgm:pt modelId="{CC6F6C0E-DA4A-4A83-956E-32486E08D27A}" type="pres">
      <dgm:prSet presAssocID="{F58BFC77-451E-4611-A2E9-BF2FED156019}" presName="vert1" presStyleCnt="0"/>
      <dgm:spPr/>
    </dgm:pt>
    <dgm:pt modelId="{F87E939C-5A22-4BA2-B907-37C9A26F4591}" type="pres">
      <dgm:prSet presAssocID="{3CF36048-48E3-496E-A54C-33820F2F3388}" presName="thickLine" presStyleLbl="alignNode1" presStyleIdx="7" presStyleCnt="8"/>
      <dgm:spPr/>
    </dgm:pt>
    <dgm:pt modelId="{30A6AE76-1798-4DC7-AF39-6E8764FC8998}" type="pres">
      <dgm:prSet presAssocID="{3CF36048-48E3-496E-A54C-33820F2F3388}" presName="horz1" presStyleCnt="0"/>
      <dgm:spPr/>
    </dgm:pt>
    <dgm:pt modelId="{1B4DD131-612C-4F5A-818C-8E117B6B5F8A}" type="pres">
      <dgm:prSet presAssocID="{3CF36048-48E3-496E-A54C-33820F2F3388}" presName="tx1" presStyleLbl="revTx" presStyleIdx="7" presStyleCnt="8"/>
      <dgm:spPr/>
    </dgm:pt>
    <dgm:pt modelId="{90241195-58BB-434C-B334-9D2E6BC774BA}" type="pres">
      <dgm:prSet presAssocID="{3CF36048-48E3-496E-A54C-33820F2F3388}" presName="vert1" presStyleCnt="0"/>
      <dgm:spPr/>
    </dgm:pt>
  </dgm:ptLst>
  <dgm:cxnLst>
    <dgm:cxn modelId="{6CD0E608-2B14-424C-8E3D-E7BED952DEF0}" type="presOf" srcId="{72410E22-22D1-4C38-821B-FF3434F0239D}" destId="{C3D1E207-7CDA-4BAA-9B5A-A186528ED44C}" srcOrd="0" destOrd="0" presId="urn:microsoft.com/office/officeart/2008/layout/LinedList"/>
    <dgm:cxn modelId="{1645C814-8C05-4E97-8BBE-2DFD9604CBE3}" srcId="{0F7EEE67-F46E-41DD-8FD9-A54407F6F2C9}" destId="{A6B56599-959F-4B9F-849E-11D14525EE7C}" srcOrd="4" destOrd="0" parTransId="{9ABCADBB-3B49-4D4E-BB70-3147EFE55F25}" sibTransId="{83664249-E099-4F62-92BE-08FD259B1613}"/>
    <dgm:cxn modelId="{13CABF1E-4DAC-414B-86F1-9F997B82BA7A}" type="presOf" srcId="{91B5ACD0-E458-481E-9D20-ED25EAEDCE52}" destId="{64E0600C-1391-41A5-A7FD-2253D53BAAD3}" srcOrd="0" destOrd="0" presId="urn:microsoft.com/office/officeart/2008/layout/LinedList"/>
    <dgm:cxn modelId="{C2DC9D2A-7F2F-466E-B95F-BCFBA18C21A4}" srcId="{0F7EEE67-F46E-41DD-8FD9-A54407F6F2C9}" destId="{3D43D6B5-0616-4DE2-8EC5-62DB130A300F}" srcOrd="1" destOrd="0" parTransId="{EE300D95-0D62-4F65-B35D-AB48C9B793C0}" sibTransId="{E25216D4-2F1C-4387-99F8-306D2E0C79A5}"/>
    <dgm:cxn modelId="{39BAB42A-585C-4B9F-B050-AC9EECE21360}" type="presOf" srcId="{8692E290-F1EB-42A4-B066-9B91C8CFD6AF}" destId="{B5BC1624-DE9C-40F1-9021-71D568637359}" srcOrd="0" destOrd="0" presId="urn:microsoft.com/office/officeart/2008/layout/LinedList"/>
    <dgm:cxn modelId="{C047D52D-0FD1-43BC-916D-AED402AE5B32}" srcId="{0F7EEE67-F46E-41DD-8FD9-A54407F6F2C9}" destId="{8692E290-F1EB-42A4-B066-9B91C8CFD6AF}" srcOrd="3" destOrd="0" parTransId="{E20676CA-5486-47D5-8D76-213E0D9B546D}" sibTransId="{D618ACF2-D11E-49E8-9D7F-21097056E8AB}"/>
    <dgm:cxn modelId="{9B6D8A36-8E96-49A4-9D09-5DCDF53475B2}" type="presOf" srcId="{A6B56599-959F-4B9F-849E-11D14525EE7C}" destId="{46C9CA08-8DA9-4C97-99EC-4FA464F8432F}" srcOrd="0" destOrd="0" presId="urn:microsoft.com/office/officeart/2008/layout/LinedList"/>
    <dgm:cxn modelId="{F887CD60-D6A1-4A11-9FF5-EF31B4E2FB44}" type="presOf" srcId="{CF0F85B7-627E-45A5-A52F-CDB6CE625908}" destId="{34E3411A-84E3-4868-9DE5-8B82FB50B13D}" srcOrd="0" destOrd="0" presId="urn:microsoft.com/office/officeart/2008/layout/LinedList"/>
    <dgm:cxn modelId="{43E6F544-DFD0-44BE-BC05-A79CF4AFEC36}" type="presOf" srcId="{3D43D6B5-0616-4DE2-8EC5-62DB130A300F}" destId="{2A8451D9-5174-4C70-A1CE-A8D5332A32CA}" srcOrd="0" destOrd="0" presId="urn:microsoft.com/office/officeart/2008/layout/LinedList"/>
    <dgm:cxn modelId="{6B02AE74-F47E-4FDE-B365-76E0DAEEA978}" srcId="{0F7EEE67-F46E-41DD-8FD9-A54407F6F2C9}" destId="{3CF36048-48E3-496E-A54C-33820F2F3388}" srcOrd="7" destOrd="0" parTransId="{7FAB86EC-57AB-4E08-9D6C-56AC9A313B91}" sibTransId="{3A9A8ADC-FE74-460F-8B4D-74BBC97224A0}"/>
    <dgm:cxn modelId="{26755A7C-DDDA-442C-942B-642041C8E6AA}" srcId="{0F7EEE67-F46E-41DD-8FD9-A54407F6F2C9}" destId="{F58BFC77-451E-4611-A2E9-BF2FED156019}" srcOrd="6" destOrd="0" parTransId="{396938AB-642A-40AE-981B-3A58D22D01A9}" sibTransId="{40307F7D-1A5D-4E47-81A0-2789BAF03ABC}"/>
    <dgm:cxn modelId="{4F77F499-DCED-4AFD-BD44-0DF3CF9C2762}" srcId="{0F7EEE67-F46E-41DD-8FD9-A54407F6F2C9}" destId="{91B5ACD0-E458-481E-9D20-ED25EAEDCE52}" srcOrd="0" destOrd="0" parTransId="{0BF5311D-3287-4865-8861-D0DACFB51E31}" sibTransId="{046513AF-803A-4267-B849-1F3F5247EC17}"/>
    <dgm:cxn modelId="{FA7674AB-EC5F-48D1-91BC-D1735FF5A096}" type="presOf" srcId="{3CF36048-48E3-496E-A54C-33820F2F3388}" destId="{1B4DD131-612C-4F5A-818C-8E117B6B5F8A}" srcOrd="0" destOrd="0" presId="urn:microsoft.com/office/officeart/2008/layout/LinedList"/>
    <dgm:cxn modelId="{431712AF-2226-4595-86E3-940841F6F43D}" srcId="{0F7EEE67-F46E-41DD-8FD9-A54407F6F2C9}" destId="{72410E22-22D1-4C38-821B-FF3434F0239D}" srcOrd="2" destOrd="0" parTransId="{C5BF2584-88A2-4C4E-9B64-BFFA2B0AB404}" sibTransId="{21A68562-D85A-4B68-8635-BB23C12992A9}"/>
    <dgm:cxn modelId="{3FAE59BA-A6F8-4022-8A99-730537E61F3C}" type="presOf" srcId="{F58BFC77-451E-4611-A2E9-BF2FED156019}" destId="{C3A851CE-9BC8-4462-8022-2CA83A8C8B9F}" srcOrd="0" destOrd="0" presId="urn:microsoft.com/office/officeart/2008/layout/LinedList"/>
    <dgm:cxn modelId="{E48716D4-CDC5-4833-8B46-8A1094D58D49}" type="presOf" srcId="{0F7EEE67-F46E-41DD-8FD9-A54407F6F2C9}" destId="{D50A2897-7B95-43CF-89DB-9BDD59568729}" srcOrd="0" destOrd="0" presId="urn:microsoft.com/office/officeart/2008/layout/LinedList"/>
    <dgm:cxn modelId="{6CFD51E6-9CD9-4AA5-846B-3377FDC10FC9}" srcId="{0F7EEE67-F46E-41DD-8FD9-A54407F6F2C9}" destId="{CF0F85B7-627E-45A5-A52F-CDB6CE625908}" srcOrd="5" destOrd="0" parTransId="{83DB12D9-490D-469D-BD50-8399F598301D}" sibTransId="{4041CD30-85C0-4AE4-9E80-9544B13E9673}"/>
    <dgm:cxn modelId="{0B646211-8578-4F79-880B-A8F1CE056B5F}" type="presParOf" srcId="{D50A2897-7B95-43CF-89DB-9BDD59568729}" destId="{1898CE4A-1A50-4C91-B52F-23A85EFCE84A}" srcOrd="0" destOrd="0" presId="urn:microsoft.com/office/officeart/2008/layout/LinedList"/>
    <dgm:cxn modelId="{63467134-F497-4326-B225-DF5A34802A29}" type="presParOf" srcId="{D50A2897-7B95-43CF-89DB-9BDD59568729}" destId="{880E832A-E7FD-47FB-ADC8-6AA3165CA87C}" srcOrd="1" destOrd="0" presId="urn:microsoft.com/office/officeart/2008/layout/LinedList"/>
    <dgm:cxn modelId="{AD3491BF-CF66-406D-8FF9-77C9A2DB8D65}" type="presParOf" srcId="{880E832A-E7FD-47FB-ADC8-6AA3165CA87C}" destId="{64E0600C-1391-41A5-A7FD-2253D53BAAD3}" srcOrd="0" destOrd="0" presId="urn:microsoft.com/office/officeart/2008/layout/LinedList"/>
    <dgm:cxn modelId="{CA76C9A4-F3DC-4649-9739-CCCC2C41E7E9}" type="presParOf" srcId="{880E832A-E7FD-47FB-ADC8-6AA3165CA87C}" destId="{5839CD2A-A414-4630-8ED1-2CB967A7566C}" srcOrd="1" destOrd="0" presId="urn:microsoft.com/office/officeart/2008/layout/LinedList"/>
    <dgm:cxn modelId="{39A6B903-A6FD-438D-9F3E-190D2C78E9A8}" type="presParOf" srcId="{D50A2897-7B95-43CF-89DB-9BDD59568729}" destId="{C21FC407-840A-4EFC-9B93-2921D408232D}" srcOrd="2" destOrd="0" presId="urn:microsoft.com/office/officeart/2008/layout/LinedList"/>
    <dgm:cxn modelId="{0BB3D621-BC82-41CA-90C3-672D7AFB71B3}" type="presParOf" srcId="{D50A2897-7B95-43CF-89DB-9BDD59568729}" destId="{F29B867D-2564-4DDD-BC6D-60B0B23E4BF8}" srcOrd="3" destOrd="0" presId="urn:microsoft.com/office/officeart/2008/layout/LinedList"/>
    <dgm:cxn modelId="{F7E3DA4A-6442-49FC-890E-347985541CF4}" type="presParOf" srcId="{F29B867D-2564-4DDD-BC6D-60B0B23E4BF8}" destId="{2A8451D9-5174-4C70-A1CE-A8D5332A32CA}" srcOrd="0" destOrd="0" presId="urn:microsoft.com/office/officeart/2008/layout/LinedList"/>
    <dgm:cxn modelId="{16E1F698-575C-45E5-B821-E4D076B15DB5}" type="presParOf" srcId="{F29B867D-2564-4DDD-BC6D-60B0B23E4BF8}" destId="{686C0015-9DCC-4B36-ADD1-0F281B825616}" srcOrd="1" destOrd="0" presId="urn:microsoft.com/office/officeart/2008/layout/LinedList"/>
    <dgm:cxn modelId="{5BE886E6-CA01-4FF0-97BB-7CC4B2F15C18}" type="presParOf" srcId="{D50A2897-7B95-43CF-89DB-9BDD59568729}" destId="{9443A50D-3FB6-4C24-938C-9533AEA3FE0C}" srcOrd="4" destOrd="0" presId="urn:microsoft.com/office/officeart/2008/layout/LinedList"/>
    <dgm:cxn modelId="{A8995552-EEC0-4180-BCB0-DB782641AD85}" type="presParOf" srcId="{D50A2897-7B95-43CF-89DB-9BDD59568729}" destId="{B15C23E0-CA15-4DB6-B16C-4F87E0DDD5AE}" srcOrd="5" destOrd="0" presId="urn:microsoft.com/office/officeart/2008/layout/LinedList"/>
    <dgm:cxn modelId="{429F6772-74A7-4E26-9E36-F3D2556A0357}" type="presParOf" srcId="{B15C23E0-CA15-4DB6-B16C-4F87E0DDD5AE}" destId="{C3D1E207-7CDA-4BAA-9B5A-A186528ED44C}" srcOrd="0" destOrd="0" presId="urn:microsoft.com/office/officeart/2008/layout/LinedList"/>
    <dgm:cxn modelId="{FEFE999B-C4A3-4800-9453-B243D104F550}" type="presParOf" srcId="{B15C23E0-CA15-4DB6-B16C-4F87E0DDD5AE}" destId="{7621D96C-BAA5-44E2-89AB-8AD0A6C1B119}" srcOrd="1" destOrd="0" presId="urn:microsoft.com/office/officeart/2008/layout/LinedList"/>
    <dgm:cxn modelId="{64848B07-76CD-44CC-8356-AB51870BFDF4}" type="presParOf" srcId="{D50A2897-7B95-43CF-89DB-9BDD59568729}" destId="{7943BFBC-BA6E-46D2-A7CC-3C33044A5AEE}" srcOrd="6" destOrd="0" presId="urn:microsoft.com/office/officeart/2008/layout/LinedList"/>
    <dgm:cxn modelId="{EDE0381D-8255-4E7B-AF3D-964BE815474C}" type="presParOf" srcId="{D50A2897-7B95-43CF-89DB-9BDD59568729}" destId="{27AD4185-8668-4B84-81B4-F80570DF69DD}" srcOrd="7" destOrd="0" presId="urn:microsoft.com/office/officeart/2008/layout/LinedList"/>
    <dgm:cxn modelId="{B7ACE181-9CEB-462C-8F7E-0127689B5148}" type="presParOf" srcId="{27AD4185-8668-4B84-81B4-F80570DF69DD}" destId="{B5BC1624-DE9C-40F1-9021-71D568637359}" srcOrd="0" destOrd="0" presId="urn:microsoft.com/office/officeart/2008/layout/LinedList"/>
    <dgm:cxn modelId="{F7894921-F450-412E-874D-06FE69E13181}" type="presParOf" srcId="{27AD4185-8668-4B84-81B4-F80570DF69DD}" destId="{2233C735-4220-45D9-9344-7BBB02B40E35}" srcOrd="1" destOrd="0" presId="urn:microsoft.com/office/officeart/2008/layout/LinedList"/>
    <dgm:cxn modelId="{58AC48AC-8D0D-42AF-B96A-383C67176041}" type="presParOf" srcId="{D50A2897-7B95-43CF-89DB-9BDD59568729}" destId="{E8AF8918-8748-4849-A37F-919A036867BA}" srcOrd="8" destOrd="0" presId="urn:microsoft.com/office/officeart/2008/layout/LinedList"/>
    <dgm:cxn modelId="{23EF45F6-5E78-47EF-B042-DF3F83E3DFB7}" type="presParOf" srcId="{D50A2897-7B95-43CF-89DB-9BDD59568729}" destId="{E6EEF902-0328-401E-9CB6-6D078522A3E5}" srcOrd="9" destOrd="0" presId="urn:microsoft.com/office/officeart/2008/layout/LinedList"/>
    <dgm:cxn modelId="{F169196F-55D2-4909-A39A-0593E15128F2}" type="presParOf" srcId="{E6EEF902-0328-401E-9CB6-6D078522A3E5}" destId="{46C9CA08-8DA9-4C97-99EC-4FA464F8432F}" srcOrd="0" destOrd="0" presId="urn:microsoft.com/office/officeart/2008/layout/LinedList"/>
    <dgm:cxn modelId="{43FF95EB-6FD0-41B8-84CE-CE319786DCC9}" type="presParOf" srcId="{E6EEF902-0328-401E-9CB6-6D078522A3E5}" destId="{BD25BD34-7B9F-4CAF-A753-1997AD72CE93}" srcOrd="1" destOrd="0" presId="urn:microsoft.com/office/officeart/2008/layout/LinedList"/>
    <dgm:cxn modelId="{1A22D53B-E750-4ACD-92EB-1EADB9EC5FE4}" type="presParOf" srcId="{D50A2897-7B95-43CF-89DB-9BDD59568729}" destId="{994A0ABC-62D1-439C-B8EB-00F494913E91}" srcOrd="10" destOrd="0" presId="urn:microsoft.com/office/officeart/2008/layout/LinedList"/>
    <dgm:cxn modelId="{9A11B8E4-9271-4225-86EA-71CACEAF7753}" type="presParOf" srcId="{D50A2897-7B95-43CF-89DB-9BDD59568729}" destId="{8A6A8068-EF0C-43B1-ADB5-5D80C87B1B26}" srcOrd="11" destOrd="0" presId="urn:microsoft.com/office/officeart/2008/layout/LinedList"/>
    <dgm:cxn modelId="{592C718F-3617-4981-9AF6-37A1D80C6D8F}" type="presParOf" srcId="{8A6A8068-EF0C-43B1-ADB5-5D80C87B1B26}" destId="{34E3411A-84E3-4868-9DE5-8B82FB50B13D}" srcOrd="0" destOrd="0" presId="urn:microsoft.com/office/officeart/2008/layout/LinedList"/>
    <dgm:cxn modelId="{549BE542-72DD-456D-A2FE-FAFB12CE7993}" type="presParOf" srcId="{8A6A8068-EF0C-43B1-ADB5-5D80C87B1B26}" destId="{D214652F-AA4F-40EA-A090-F0A9CB809EA2}" srcOrd="1" destOrd="0" presId="urn:microsoft.com/office/officeart/2008/layout/LinedList"/>
    <dgm:cxn modelId="{C608E700-D787-45F7-A8AA-59D5B8045BD3}" type="presParOf" srcId="{D50A2897-7B95-43CF-89DB-9BDD59568729}" destId="{EC93CDD5-0E38-479A-A8E5-6E9D19F47986}" srcOrd="12" destOrd="0" presId="urn:microsoft.com/office/officeart/2008/layout/LinedList"/>
    <dgm:cxn modelId="{4796D9B9-249D-4063-8413-2DBA3D883021}" type="presParOf" srcId="{D50A2897-7B95-43CF-89DB-9BDD59568729}" destId="{1CE7BB9A-EA98-43F8-AFC4-196E78354213}" srcOrd="13" destOrd="0" presId="urn:microsoft.com/office/officeart/2008/layout/LinedList"/>
    <dgm:cxn modelId="{62A8DED2-EA95-4537-A79C-191ADA03C00D}" type="presParOf" srcId="{1CE7BB9A-EA98-43F8-AFC4-196E78354213}" destId="{C3A851CE-9BC8-4462-8022-2CA83A8C8B9F}" srcOrd="0" destOrd="0" presId="urn:microsoft.com/office/officeart/2008/layout/LinedList"/>
    <dgm:cxn modelId="{2B474D6F-FDC9-4D8D-B76D-4115258A7E60}" type="presParOf" srcId="{1CE7BB9A-EA98-43F8-AFC4-196E78354213}" destId="{CC6F6C0E-DA4A-4A83-956E-32486E08D27A}" srcOrd="1" destOrd="0" presId="urn:microsoft.com/office/officeart/2008/layout/LinedList"/>
    <dgm:cxn modelId="{DB36C28D-C540-4F15-BF4E-89DBDA296B48}" type="presParOf" srcId="{D50A2897-7B95-43CF-89DB-9BDD59568729}" destId="{F87E939C-5A22-4BA2-B907-37C9A26F4591}" srcOrd="14" destOrd="0" presId="urn:microsoft.com/office/officeart/2008/layout/LinedList"/>
    <dgm:cxn modelId="{235481F0-D166-4F9C-9721-3059D6C2BC41}" type="presParOf" srcId="{D50A2897-7B95-43CF-89DB-9BDD59568729}" destId="{30A6AE76-1798-4DC7-AF39-6E8764FC8998}" srcOrd="15" destOrd="0" presId="urn:microsoft.com/office/officeart/2008/layout/LinedList"/>
    <dgm:cxn modelId="{33D79372-CEC4-4EF7-9BDD-E69F2755B9A1}" type="presParOf" srcId="{30A6AE76-1798-4DC7-AF39-6E8764FC8998}" destId="{1B4DD131-612C-4F5A-818C-8E117B6B5F8A}" srcOrd="0" destOrd="0" presId="urn:microsoft.com/office/officeart/2008/layout/LinedList"/>
    <dgm:cxn modelId="{C60FE978-9DB1-4AB3-895E-2728A238D002}" type="presParOf" srcId="{30A6AE76-1798-4DC7-AF39-6E8764FC8998}" destId="{90241195-58BB-434C-B334-9D2E6BC774B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8CE4A-1A50-4C91-B52F-23A85EFCE84A}">
      <dsp:nvSpPr>
        <dsp:cNvPr id="0" name=""/>
        <dsp:cNvSpPr/>
      </dsp:nvSpPr>
      <dsp:spPr>
        <a:xfrm>
          <a:off x="0" y="0"/>
          <a:ext cx="471878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E0600C-1391-41A5-A7FD-2253D53BAAD3}">
      <dsp:nvSpPr>
        <dsp:cNvPr id="0" name=""/>
        <dsp:cNvSpPr/>
      </dsp:nvSpPr>
      <dsp:spPr>
        <a:xfrm>
          <a:off x="0" y="0"/>
          <a:ext cx="4718785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Upright</a:t>
          </a:r>
        </a:p>
      </dsp:txBody>
      <dsp:txXfrm>
        <a:off x="0" y="0"/>
        <a:ext cx="4718785" cy="691341"/>
      </dsp:txXfrm>
    </dsp:sp>
    <dsp:sp modelId="{C21FC407-840A-4EFC-9B93-2921D408232D}">
      <dsp:nvSpPr>
        <dsp:cNvPr id="0" name=""/>
        <dsp:cNvSpPr/>
      </dsp:nvSpPr>
      <dsp:spPr>
        <a:xfrm>
          <a:off x="0" y="691341"/>
          <a:ext cx="471878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8451D9-5174-4C70-A1CE-A8D5332A32CA}">
      <dsp:nvSpPr>
        <dsp:cNvPr id="0" name=""/>
        <dsp:cNvSpPr/>
      </dsp:nvSpPr>
      <dsp:spPr>
        <a:xfrm>
          <a:off x="0" y="691341"/>
          <a:ext cx="4718785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Generous</a:t>
          </a:r>
        </a:p>
      </dsp:txBody>
      <dsp:txXfrm>
        <a:off x="0" y="691341"/>
        <a:ext cx="4718785" cy="691341"/>
      </dsp:txXfrm>
    </dsp:sp>
    <dsp:sp modelId="{9443A50D-3FB6-4C24-938C-9533AEA3FE0C}">
      <dsp:nvSpPr>
        <dsp:cNvPr id="0" name=""/>
        <dsp:cNvSpPr/>
      </dsp:nvSpPr>
      <dsp:spPr>
        <a:xfrm>
          <a:off x="0" y="1382683"/>
          <a:ext cx="471878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1E207-7CDA-4BAA-9B5A-A186528ED44C}">
      <dsp:nvSpPr>
        <dsp:cNvPr id="0" name=""/>
        <dsp:cNvSpPr/>
      </dsp:nvSpPr>
      <dsp:spPr>
        <a:xfrm>
          <a:off x="0" y="1382683"/>
          <a:ext cx="4718785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Good </a:t>
          </a:r>
        </a:p>
      </dsp:txBody>
      <dsp:txXfrm>
        <a:off x="0" y="1382683"/>
        <a:ext cx="4718785" cy="691341"/>
      </dsp:txXfrm>
    </dsp:sp>
    <dsp:sp modelId="{7943BFBC-BA6E-46D2-A7CC-3C33044A5AEE}">
      <dsp:nvSpPr>
        <dsp:cNvPr id="0" name=""/>
        <dsp:cNvSpPr/>
      </dsp:nvSpPr>
      <dsp:spPr>
        <a:xfrm>
          <a:off x="0" y="2074025"/>
          <a:ext cx="471878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BC1624-DE9C-40F1-9021-71D568637359}">
      <dsp:nvSpPr>
        <dsp:cNvPr id="0" name=""/>
        <dsp:cNvSpPr/>
      </dsp:nvSpPr>
      <dsp:spPr>
        <a:xfrm>
          <a:off x="0" y="2074025"/>
          <a:ext cx="4718785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Merciful</a:t>
          </a:r>
        </a:p>
      </dsp:txBody>
      <dsp:txXfrm>
        <a:off x="0" y="2074025"/>
        <a:ext cx="4718785" cy="691341"/>
      </dsp:txXfrm>
    </dsp:sp>
    <dsp:sp modelId="{E8AF8918-8748-4849-A37F-919A036867BA}">
      <dsp:nvSpPr>
        <dsp:cNvPr id="0" name=""/>
        <dsp:cNvSpPr/>
      </dsp:nvSpPr>
      <dsp:spPr>
        <a:xfrm>
          <a:off x="0" y="2765367"/>
          <a:ext cx="471878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9CA08-8DA9-4C97-99EC-4FA464F8432F}">
      <dsp:nvSpPr>
        <dsp:cNvPr id="0" name=""/>
        <dsp:cNvSpPr/>
      </dsp:nvSpPr>
      <dsp:spPr>
        <a:xfrm>
          <a:off x="0" y="2765367"/>
          <a:ext cx="4718785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Considerate</a:t>
          </a:r>
        </a:p>
      </dsp:txBody>
      <dsp:txXfrm>
        <a:off x="0" y="2765367"/>
        <a:ext cx="4718785" cy="691341"/>
      </dsp:txXfrm>
    </dsp:sp>
    <dsp:sp modelId="{994A0ABC-62D1-439C-B8EB-00F494913E91}">
      <dsp:nvSpPr>
        <dsp:cNvPr id="0" name=""/>
        <dsp:cNvSpPr/>
      </dsp:nvSpPr>
      <dsp:spPr>
        <a:xfrm>
          <a:off x="0" y="3456709"/>
          <a:ext cx="471878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E3411A-84E3-4868-9DE5-8B82FB50B13D}">
      <dsp:nvSpPr>
        <dsp:cNvPr id="0" name=""/>
        <dsp:cNvSpPr/>
      </dsp:nvSpPr>
      <dsp:spPr>
        <a:xfrm>
          <a:off x="0" y="3456709"/>
          <a:ext cx="4718785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Helpful</a:t>
          </a:r>
        </a:p>
      </dsp:txBody>
      <dsp:txXfrm>
        <a:off x="0" y="3456709"/>
        <a:ext cx="4718785" cy="691341"/>
      </dsp:txXfrm>
    </dsp:sp>
    <dsp:sp modelId="{EC93CDD5-0E38-479A-A8E5-6E9D19F47986}">
      <dsp:nvSpPr>
        <dsp:cNvPr id="0" name=""/>
        <dsp:cNvSpPr/>
      </dsp:nvSpPr>
      <dsp:spPr>
        <a:xfrm>
          <a:off x="0" y="4148051"/>
          <a:ext cx="471878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A851CE-9BC8-4462-8022-2CA83A8C8B9F}">
      <dsp:nvSpPr>
        <dsp:cNvPr id="0" name=""/>
        <dsp:cNvSpPr/>
      </dsp:nvSpPr>
      <dsp:spPr>
        <a:xfrm>
          <a:off x="0" y="4148051"/>
          <a:ext cx="4718785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Tender</a:t>
          </a:r>
        </a:p>
      </dsp:txBody>
      <dsp:txXfrm>
        <a:off x="0" y="4148051"/>
        <a:ext cx="4718785" cy="691341"/>
      </dsp:txXfrm>
    </dsp:sp>
    <dsp:sp modelId="{F87E939C-5A22-4BA2-B907-37C9A26F4591}">
      <dsp:nvSpPr>
        <dsp:cNvPr id="0" name=""/>
        <dsp:cNvSpPr/>
      </dsp:nvSpPr>
      <dsp:spPr>
        <a:xfrm>
          <a:off x="0" y="4839393"/>
          <a:ext cx="4718785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4DD131-612C-4F5A-818C-8E117B6B5F8A}">
      <dsp:nvSpPr>
        <dsp:cNvPr id="0" name=""/>
        <dsp:cNvSpPr/>
      </dsp:nvSpPr>
      <dsp:spPr>
        <a:xfrm>
          <a:off x="0" y="4839393"/>
          <a:ext cx="4718785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Compassionate</a:t>
          </a:r>
        </a:p>
      </dsp:txBody>
      <dsp:txXfrm>
        <a:off x="0" y="4839393"/>
        <a:ext cx="4718785" cy="691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2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3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73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05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47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23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87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44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57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87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8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9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01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65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3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3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5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2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2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0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185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0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the fruit of the Spirit?">
            <a:extLst>
              <a:ext uri="{FF2B5EF4-FFF2-40B4-BE49-F238E27FC236}">
                <a16:creationId xmlns:a16="http://schemas.microsoft.com/office/drawing/2014/main" id="{621AD005-A478-D644-F3D1-62AE34569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20950"/>
            <a:ext cx="7886700" cy="41405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6272-2895-2713-A8AC-4C1CDFAE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43783"/>
            <a:ext cx="7886700" cy="1126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Gill Sans MT Condensed" panose="020B0506020104020203" pitchFamily="34" charset="0"/>
              </a:rPr>
              <a:t>KINDNESS</a:t>
            </a:r>
            <a:endParaRPr lang="en-US" sz="5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A0F35E-4576-F689-4EFA-ED271CABEBB0}"/>
              </a:ext>
            </a:extLst>
          </p:cNvPr>
          <p:cNvSpPr/>
          <p:nvPr/>
        </p:nvSpPr>
        <p:spPr>
          <a:xfrm>
            <a:off x="5334001" y="3893127"/>
            <a:ext cx="2978726" cy="93801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4E426-65F0-C48E-1B75-478CAF91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965" y="3893127"/>
            <a:ext cx="3214255" cy="93801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ill Sans MT Condensed" panose="020B0506020104020203" pitchFamily="34" charset="0"/>
              </a:rPr>
              <a:t>Galatians 5:22-23</a:t>
            </a:r>
          </a:p>
        </p:txBody>
      </p:sp>
    </p:spTree>
    <p:extLst>
      <p:ext uri="{BB962C8B-B14F-4D97-AF65-F5344CB8AC3E}">
        <p14:creationId xmlns:p14="http://schemas.microsoft.com/office/powerpoint/2010/main" val="21171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Jesus is Kind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5BD2C-5053-9AA8-A344-CE982B72B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5781"/>
            <a:ext cx="7886700" cy="4251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My yoke is </a:t>
            </a:r>
            <a:r>
              <a:rPr lang="en-US" sz="3200" b="1" dirty="0">
                <a:highlight>
                  <a:srgbClr val="FFFF00"/>
                </a:highlight>
              </a:rPr>
              <a:t>easy</a:t>
            </a:r>
            <a:r>
              <a:rPr lang="en-US" sz="3200" b="1" dirty="0"/>
              <a:t> </a:t>
            </a:r>
            <a:r>
              <a:rPr lang="en-US" dirty="0"/>
              <a:t>(</a:t>
            </a:r>
            <a:r>
              <a:rPr lang="en-US" i="1" dirty="0" err="1"/>
              <a:t>chrestos</a:t>
            </a:r>
            <a:r>
              <a:rPr lang="en-US" dirty="0"/>
              <a:t>) </a:t>
            </a:r>
            <a:r>
              <a:rPr lang="en-US" sz="3200" b="1" dirty="0"/>
              <a:t>and My burden is light.” </a:t>
            </a:r>
          </a:p>
          <a:p>
            <a:pPr marL="0" indent="0" algn="r">
              <a:buNone/>
            </a:pPr>
            <a:r>
              <a:rPr lang="en-US" sz="3200" b="1" dirty="0"/>
              <a:t>Matthew 11:30</a:t>
            </a:r>
          </a:p>
        </p:txBody>
      </p:sp>
      <p:pic>
        <p:nvPicPr>
          <p:cNvPr id="1026" name="Picture 2" descr="Ancient yoke for oxen icon Stock Vector | Adobe Stock">
            <a:extLst>
              <a:ext uri="{FF2B5EF4-FFF2-40B4-BE49-F238E27FC236}">
                <a16:creationId xmlns:a16="http://schemas.microsoft.com/office/drawing/2014/main" id="{485D9F29-AD39-30F3-3163-359BD5600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32" y="4597492"/>
            <a:ext cx="3306041" cy="1371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 yoke of oxen ~ &quot;...do not be unequally yoked...&quot; | This is us quotes,  Oxen, Old and new testament">
            <a:extLst>
              <a:ext uri="{FF2B5EF4-FFF2-40B4-BE49-F238E27FC236}">
                <a16:creationId xmlns:a16="http://schemas.microsoft.com/office/drawing/2014/main" id="{C7364380-85ED-3FA7-60BB-0C5E6694C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185" y="4150320"/>
            <a:ext cx="3812165" cy="226551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85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Jesus is Kind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5BD2C-5053-9AA8-A344-CE982B72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“If indeed you have tasted that the Lord is </a:t>
            </a:r>
            <a:r>
              <a:rPr lang="en-US" sz="3200" b="1" dirty="0">
                <a:highlight>
                  <a:srgbClr val="FFFF00"/>
                </a:highlight>
              </a:rPr>
              <a:t>gracious</a:t>
            </a:r>
            <a:r>
              <a:rPr lang="en-US" sz="3200" b="1" dirty="0"/>
              <a:t> </a:t>
            </a:r>
            <a:r>
              <a:rPr lang="en-US" dirty="0"/>
              <a:t>(</a:t>
            </a:r>
            <a:r>
              <a:rPr lang="en-US" i="1" dirty="0" err="1"/>
              <a:t>chrestos</a:t>
            </a:r>
            <a:r>
              <a:rPr lang="en-US" dirty="0"/>
              <a:t>)</a:t>
            </a:r>
            <a:r>
              <a:rPr lang="en-US" sz="3200" b="1" dirty="0"/>
              <a:t>.” </a:t>
            </a:r>
          </a:p>
          <a:p>
            <a:pPr marL="0" indent="0" algn="r">
              <a:buNone/>
            </a:pPr>
            <a:r>
              <a:rPr lang="en-US" sz="3200" b="1" dirty="0"/>
              <a:t>1 Peter 2:3</a:t>
            </a:r>
          </a:p>
        </p:txBody>
      </p:sp>
    </p:spTree>
    <p:extLst>
      <p:ext uri="{BB962C8B-B14F-4D97-AF65-F5344CB8AC3E}">
        <p14:creationId xmlns:p14="http://schemas.microsoft.com/office/powerpoint/2010/main" val="17801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We Must Be Kind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87DC5E-4E1D-62F1-7E36-E2C53820A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3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We Must Be Kind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5BD2C-5053-9AA8-A344-CE982B72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“Therefore, as the elect of God, holy and beloved, put on tender mercies, </a:t>
            </a:r>
            <a:r>
              <a:rPr lang="en-US" sz="3200" b="1" dirty="0">
                <a:highlight>
                  <a:srgbClr val="FFFF00"/>
                </a:highlight>
              </a:rPr>
              <a:t>kindness</a:t>
            </a:r>
            <a:r>
              <a:rPr lang="en-US" sz="3200" b="1" dirty="0"/>
              <a:t>, humility, meekness, longsuffering.” </a:t>
            </a:r>
          </a:p>
          <a:p>
            <a:pPr marL="0" indent="0" algn="r">
              <a:buNone/>
            </a:pPr>
            <a:r>
              <a:rPr lang="en-US" sz="3200" b="1" dirty="0"/>
              <a:t>Colossians 3:12</a:t>
            </a:r>
          </a:p>
        </p:txBody>
      </p:sp>
    </p:spTree>
    <p:extLst>
      <p:ext uri="{BB962C8B-B14F-4D97-AF65-F5344CB8AC3E}">
        <p14:creationId xmlns:p14="http://schemas.microsoft.com/office/powerpoint/2010/main" val="399874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We Must Be Kind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5BD2C-5053-9AA8-A344-CE982B72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“And be </a:t>
            </a:r>
            <a:r>
              <a:rPr lang="en-US" sz="3200" b="1" dirty="0">
                <a:highlight>
                  <a:srgbClr val="FFFF00"/>
                </a:highlight>
              </a:rPr>
              <a:t>kind</a:t>
            </a:r>
            <a:r>
              <a:rPr lang="en-US" sz="3200" b="1" dirty="0"/>
              <a:t> to one another, tenderhearted, forgiving one another, even as God in Christ forgave you.” </a:t>
            </a:r>
          </a:p>
          <a:p>
            <a:pPr marL="0" indent="0" algn="r">
              <a:buNone/>
            </a:pPr>
            <a:r>
              <a:rPr lang="en-US" sz="3200" b="1" dirty="0"/>
              <a:t>Ephesians 4:32</a:t>
            </a:r>
          </a:p>
        </p:txBody>
      </p:sp>
    </p:spTree>
    <p:extLst>
      <p:ext uri="{BB962C8B-B14F-4D97-AF65-F5344CB8AC3E}">
        <p14:creationId xmlns:p14="http://schemas.microsoft.com/office/powerpoint/2010/main" val="282748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384350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44725A-236E-39A5-5327-A83AC53C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en-US" sz="3700" b="1">
                <a:solidFill>
                  <a:srgbClr val="FFFFFF"/>
                </a:solidFill>
                <a:latin typeface="+mn-lt"/>
              </a:rPr>
              <a:t>KINDNESS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D610A8F-84BE-2974-9B0D-EB2A0D7707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05730" y="643466"/>
          <a:ext cx="4718785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0725680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205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KINDNESS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81103"/>
          </a:xfrm>
        </p:spPr>
        <p:txBody>
          <a:bodyPr>
            <a:normAutofit/>
          </a:bodyPr>
          <a:lstStyle/>
          <a:p>
            <a:r>
              <a:rPr lang="en-US" b="1" dirty="0"/>
              <a:t>CHRESTOTES </a:t>
            </a:r>
          </a:p>
          <a:p>
            <a:r>
              <a:rPr lang="en-US" b="1" dirty="0"/>
              <a:t>“uprightness, generosity, goodness”</a:t>
            </a:r>
          </a:p>
          <a:p>
            <a:r>
              <a:rPr lang="en-US" b="1" dirty="0"/>
              <a:t>“a mild disposition that is merciful to others”</a:t>
            </a:r>
          </a:p>
          <a:p>
            <a:r>
              <a:rPr lang="en-US" b="1" dirty="0"/>
              <a:t>“the Christian is both delicate and generous in brotherly relations, seeking to be useful, considerate, helpful, beneficial, always in an agreeable way…” </a:t>
            </a:r>
          </a:p>
          <a:p>
            <a:r>
              <a:rPr lang="en-US" b="1" dirty="0"/>
              <a:t>“the sympathetic kindness or sweetness of temper which puts others at their ease, and shrinks from giving pain” </a:t>
            </a:r>
          </a:p>
        </p:txBody>
      </p:sp>
    </p:spTree>
    <p:extLst>
      <p:ext uri="{BB962C8B-B14F-4D97-AF65-F5344CB8AC3E}">
        <p14:creationId xmlns:p14="http://schemas.microsoft.com/office/powerpoint/2010/main" val="67048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KINDNESS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81103"/>
          </a:xfrm>
        </p:spPr>
        <p:txBody>
          <a:bodyPr>
            <a:normAutofit/>
          </a:bodyPr>
          <a:lstStyle/>
          <a:p>
            <a:r>
              <a:rPr lang="en-US" b="1" dirty="0"/>
              <a:t>CHRESTOS </a:t>
            </a:r>
          </a:p>
          <a:p>
            <a:r>
              <a:rPr lang="en-US" b="1" dirty="0"/>
              <a:t>“mild, pleasant”</a:t>
            </a:r>
          </a:p>
          <a:p>
            <a:r>
              <a:rPr lang="en-US" b="1" dirty="0"/>
              <a:t>“in contrast to that which is hard, harsh, sharp, </a:t>
            </a:r>
            <a:br>
              <a:rPr lang="en-US" b="1" dirty="0"/>
            </a:br>
            <a:r>
              <a:rPr lang="en-US" b="1" dirty="0"/>
              <a:t>or bitter” </a:t>
            </a:r>
          </a:p>
        </p:txBody>
      </p:sp>
    </p:spTree>
    <p:extLst>
      <p:ext uri="{BB962C8B-B14F-4D97-AF65-F5344CB8AC3E}">
        <p14:creationId xmlns:p14="http://schemas.microsoft.com/office/powerpoint/2010/main" val="32592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God is Kind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“Therefore consider the </a:t>
            </a:r>
            <a:r>
              <a:rPr lang="en-US" sz="3200" b="1" dirty="0">
                <a:highlight>
                  <a:srgbClr val="FFFF00"/>
                </a:highlight>
              </a:rPr>
              <a:t>goodness</a:t>
            </a:r>
            <a:r>
              <a:rPr lang="en-US" sz="3200" b="1" dirty="0"/>
              <a:t> </a:t>
            </a:r>
            <a:r>
              <a:rPr lang="en-US" dirty="0"/>
              <a:t>(</a:t>
            </a:r>
            <a:r>
              <a:rPr lang="en-US" i="1" dirty="0" err="1"/>
              <a:t>chrestotes</a:t>
            </a:r>
            <a:r>
              <a:rPr lang="en-US" dirty="0"/>
              <a:t>) </a:t>
            </a:r>
            <a:r>
              <a:rPr lang="en-US" sz="3200" b="1" dirty="0"/>
              <a:t>and severity of God: on those who fell, severity; but toward you, goodness, if you continue in His goodness. Otherwise you also will be cut off.” </a:t>
            </a:r>
          </a:p>
          <a:p>
            <a:pPr marL="0" indent="0" algn="r">
              <a:buNone/>
            </a:pPr>
            <a:r>
              <a:rPr lang="en-US" sz="3200" b="1" dirty="0"/>
              <a:t>Romans 11:22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0371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God is Kind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“Or do you despise the riches of His </a:t>
            </a:r>
            <a:r>
              <a:rPr lang="en-US" sz="3200" b="1" dirty="0">
                <a:highlight>
                  <a:srgbClr val="FFFF00"/>
                </a:highlight>
              </a:rPr>
              <a:t>goodness</a:t>
            </a:r>
            <a:r>
              <a:rPr lang="en-US" sz="3200" b="1" dirty="0"/>
              <a:t> </a:t>
            </a:r>
            <a:r>
              <a:rPr lang="en-US" dirty="0"/>
              <a:t>(</a:t>
            </a:r>
            <a:r>
              <a:rPr lang="en-US" i="1" dirty="0" err="1"/>
              <a:t>chrestotes</a:t>
            </a:r>
            <a:r>
              <a:rPr lang="en-US" dirty="0"/>
              <a:t>)</a:t>
            </a:r>
            <a:r>
              <a:rPr lang="en-US" sz="3200" b="1" dirty="0"/>
              <a:t>, forbearance, and longsuffering, not knowing that the </a:t>
            </a:r>
            <a:r>
              <a:rPr lang="en-US" sz="3200" b="1" dirty="0">
                <a:highlight>
                  <a:srgbClr val="FFFF00"/>
                </a:highlight>
              </a:rPr>
              <a:t>goodness</a:t>
            </a:r>
            <a:r>
              <a:rPr lang="en-US" sz="3200" b="1" dirty="0"/>
              <a:t> </a:t>
            </a:r>
            <a:r>
              <a:rPr lang="en-US" dirty="0"/>
              <a:t>(</a:t>
            </a:r>
            <a:r>
              <a:rPr lang="en-US" i="1" dirty="0" err="1"/>
              <a:t>chrestos</a:t>
            </a:r>
            <a:r>
              <a:rPr lang="en-US" dirty="0"/>
              <a:t>) </a:t>
            </a:r>
            <a:r>
              <a:rPr lang="en-US" sz="3200" b="1" dirty="0"/>
              <a:t>of God leads you to repentance?” </a:t>
            </a:r>
          </a:p>
          <a:p>
            <a:pPr marL="0" indent="0" algn="r">
              <a:buNone/>
            </a:pPr>
            <a:r>
              <a:rPr lang="en-US" sz="3200" b="1" dirty="0"/>
              <a:t>Romans 2:4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6631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God is Kind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“But love your enemies, do good, and lend, hoping for nothing in return; and your reward will be great, and you will be sons of the Most High. For He is </a:t>
            </a:r>
            <a:r>
              <a:rPr lang="en-US" sz="3200" b="1" dirty="0">
                <a:highlight>
                  <a:srgbClr val="FFFF00"/>
                </a:highlight>
              </a:rPr>
              <a:t>kind</a:t>
            </a:r>
            <a:r>
              <a:rPr lang="en-US" sz="3200" b="1" dirty="0"/>
              <a:t> to the unthankful and evil.” </a:t>
            </a:r>
          </a:p>
          <a:p>
            <a:pPr marL="0" indent="0" algn="r">
              <a:buNone/>
            </a:pPr>
            <a:r>
              <a:rPr lang="en-US" sz="3200" b="1" dirty="0"/>
              <a:t>Luke 6:35</a:t>
            </a:r>
          </a:p>
        </p:txBody>
      </p:sp>
    </p:spTree>
    <p:extLst>
      <p:ext uri="{BB962C8B-B14F-4D97-AF65-F5344CB8AC3E}">
        <p14:creationId xmlns:p14="http://schemas.microsoft.com/office/powerpoint/2010/main" val="309293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God is Kind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4"/>
            </a:pPr>
            <a:r>
              <a:rPr lang="en-US" sz="3200" b="1" dirty="0"/>
              <a:t>But when the </a:t>
            </a:r>
            <a:r>
              <a:rPr lang="en-US" sz="3200" b="1" dirty="0">
                <a:highlight>
                  <a:srgbClr val="FFFF00"/>
                </a:highlight>
              </a:rPr>
              <a:t>kindness</a:t>
            </a:r>
            <a:r>
              <a:rPr lang="en-US" sz="3200" b="1" dirty="0"/>
              <a:t> and the love of God our Savior toward man appeared, </a:t>
            </a:r>
          </a:p>
          <a:p>
            <a:pPr marL="514350" indent="-514350">
              <a:buSzPct val="90000"/>
              <a:buFont typeface="+mj-lt"/>
              <a:buAutoNum type="arabicPeriod" startAt="4"/>
            </a:pPr>
            <a:r>
              <a:rPr lang="en-US" sz="3200" b="1" dirty="0"/>
              <a:t>not by works of righteousness which we have done, but according to His mercy </a:t>
            </a:r>
            <a:br>
              <a:rPr lang="en-US" sz="3200" b="1" dirty="0"/>
            </a:br>
            <a:r>
              <a:rPr lang="en-US" sz="3200" b="1" dirty="0">
                <a:highlight>
                  <a:srgbClr val="FFFF00"/>
                </a:highlight>
              </a:rPr>
              <a:t>He saved us</a:t>
            </a:r>
            <a:r>
              <a:rPr lang="en-US" sz="3200" b="1" dirty="0"/>
              <a:t>, through the washing of regeneration and renewing of the Holy Spirit. </a:t>
            </a:r>
          </a:p>
          <a:p>
            <a:pPr marL="0" indent="0" algn="r">
              <a:buNone/>
            </a:pPr>
            <a:r>
              <a:rPr lang="en-US" sz="3200" b="1" dirty="0"/>
              <a:t>Titus 3:4-5</a:t>
            </a:r>
          </a:p>
        </p:txBody>
      </p:sp>
    </p:spTree>
    <p:extLst>
      <p:ext uri="{BB962C8B-B14F-4D97-AF65-F5344CB8AC3E}">
        <p14:creationId xmlns:p14="http://schemas.microsoft.com/office/powerpoint/2010/main" val="103389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God is Kind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“That in the ages to come He might show the exceeding riches of His grace in His </a:t>
            </a:r>
            <a:r>
              <a:rPr lang="en-US" sz="3200" b="1" dirty="0">
                <a:highlight>
                  <a:srgbClr val="FFFF00"/>
                </a:highlight>
              </a:rPr>
              <a:t>kindness</a:t>
            </a:r>
            <a:r>
              <a:rPr lang="en-US" sz="3200" b="1" dirty="0"/>
              <a:t> toward us in Christ Jesus.” </a:t>
            </a:r>
          </a:p>
          <a:p>
            <a:pPr marL="0" indent="0" algn="r">
              <a:buNone/>
            </a:pPr>
            <a:r>
              <a:rPr lang="en-US" sz="3200" b="1" dirty="0"/>
              <a:t>Ephesians 2:7</a:t>
            </a:r>
          </a:p>
        </p:txBody>
      </p:sp>
    </p:spTree>
    <p:extLst>
      <p:ext uri="{BB962C8B-B14F-4D97-AF65-F5344CB8AC3E}">
        <p14:creationId xmlns:p14="http://schemas.microsoft.com/office/powerpoint/2010/main" val="303141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Jesus is Kind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65BD2C-5053-9AA8-A344-CE982B72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3137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</TotalTime>
  <Words>450</Words>
  <Application>Microsoft Office PowerPoint</Application>
  <PresentationFormat>On-screen Show (4:3)</PresentationFormat>
  <Paragraphs>54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Gill Sans MT Condensed</vt:lpstr>
      <vt:lpstr>1_Office Theme</vt:lpstr>
      <vt:lpstr>2_Office Theme</vt:lpstr>
      <vt:lpstr>Galatians 5:22-23</vt:lpstr>
      <vt:lpstr>KINDNESS</vt:lpstr>
      <vt:lpstr>KINDNESS</vt:lpstr>
      <vt:lpstr>1. God is Kind</vt:lpstr>
      <vt:lpstr>1. God is Kind</vt:lpstr>
      <vt:lpstr>1. God is Kind</vt:lpstr>
      <vt:lpstr>1. God is Kind</vt:lpstr>
      <vt:lpstr>1. God is Kind</vt:lpstr>
      <vt:lpstr>2. Jesus is Kind</vt:lpstr>
      <vt:lpstr>2. Jesus is Kind</vt:lpstr>
      <vt:lpstr>2. Jesus is Kind</vt:lpstr>
      <vt:lpstr>3. We Must Be Kind</vt:lpstr>
      <vt:lpstr>3. We Must Be Kind</vt:lpstr>
      <vt:lpstr>3. We Must Be Kind</vt:lpstr>
      <vt:lpstr>KINDNESS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216</cp:revision>
  <dcterms:created xsi:type="dcterms:W3CDTF">2008-03-16T18:22:36Z</dcterms:created>
  <dcterms:modified xsi:type="dcterms:W3CDTF">2023-03-19T19:06:26Z</dcterms:modified>
</cp:coreProperties>
</file>