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</p:sldMasterIdLst>
  <p:notesMasterIdLst>
    <p:notesMasterId r:id="rId13"/>
  </p:notesMasterIdLst>
  <p:sldIdLst>
    <p:sldId id="258" r:id="rId3"/>
    <p:sldId id="596" r:id="rId4"/>
    <p:sldId id="275" r:id="rId5"/>
    <p:sldId id="276" r:id="rId6"/>
    <p:sldId id="277" r:id="rId7"/>
    <p:sldId id="279" r:id="rId8"/>
    <p:sldId id="280" r:id="rId9"/>
    <p:sldId id="281" r:id="rId10"/>
    <p:sldId id="282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2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3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73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6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7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46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6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54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84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4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47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49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9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5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2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2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0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8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0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LONGSUFFERING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LONGSUFFERING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MAKROTHUMOS </a:t>
            </a:r>
          </a:p>
          <a:p>
            <a:r>
              <a:rPr lang="en-US" b="1" dirty="0"/>
              <a:t>“patience, endurance, steadfastness, perseverance” </a:t>
            </a:r>
          </a:p>
        </p:txBody>
      </p:sp>
    </p:spTree>
    <p:extLst>
      <p:ext uri="{BB962C8B-B14F-4D97-AF65-F5344CB8AC3E}">
        <p14:creationId xmlns:p14="http://schemas.microsoft.com/office/powerpoint/2010/main" val="67048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LONGSUFFERING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MAKROTHUMOS </a:t>
            </a:r>
          </a:p>
          <a:p>
            <a:r>
              <a:rPr lang="en-US" b="1" dirty="0"/>
              <a:t>“patience, endurance, steadfastness, perseverance” </a:t>
            </a:r>
          </a:p>
          <a:p>
            <a:endParaRPr lang="en-US" b="1" dirty="0"/>
          </a:p>
          <a:p>
            <a:r>
              <a:rPr lang="en-US" b="1" dirty="0"/>
              <a:t>Compound word:</a:t>
            </a:r>
          </a:p>
          <a:p>
            <a:pPr lvl="1"/>
            <a:r>
              <a:rPr lang="en-US" sz="2800" b="1" i="1" dirty="0" err="1"/>
              <a:t>makros</a:t>
            </a:r>
            <a:r>
              <a:rPr lang="en-US" sz="2800" b="1" dirty="0"/>
              <a:t> = long</a:t>
            </a:r>
          </a:p>
          <a:p>
            <a:pPr lvl="1"/>
            <a:r>
              <a:rPr lang="en-US" sz="2800" b="1" i="1" dirty="0" err="1"/>
              <a:t>thumos</a:t>
            </a:r>
            <a:r>
              <a:rPr lang="en-US" sz="2800" b="1" dirty="0"/>
              <a:t> = temper or wrath </a:t>
            </a:r>
          </a:p>
        </p:txBody>
      </p:sp>
      <p:pic>
        <p:nvPicPr>
          <p:cNvPr id="1026" name="Picture 2" descr="Bomby Long Fuse - Long Fuse - 1872x1283 PNG Download - PNGkit">
            <a:extLst>
              <a:ext uri="{FF2B5EF4-FFF2-40B4-BE49-F238E27FC236}">
                <a16:creationId xmlns:a16="http://schemas.microsoft.com/office/drawing/2014/main" id="{E4A0880E-2F31-9425-216E-352DA328C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663" y="4001294"/>
            <a:ext cx="3082968" cy="225959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1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Longsuffering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“The Lord is merciful and gracious, </a:t>
            </a:r>
            <a:r>
              <a:rPr lang="en-US" sz="3200" b="1" dirty="0">
                <a:highlight>
                  <a:srgbClr val="FFFF00"/>
                </a:highlight>
              </a:rPr>
              <a:t>slow to anger</a:t>
            </a:r>
            <a:r>
              <a:rPr lang="en-US" sz="3200" b="1" dirty="0"/>
              <a:t>, and abounding in mercy.” </a:t>
            </a:r>
          </a:p>
          <a:p>
            <a:pPr marL="0" indent="0" algn="r">
              <a:buNone/>
            </a:pPr>
            <a:r>
              <a:rPr lang="en-US" sz="3200" b="1" dirty="0"/>
              <a:t>Psalm 103:8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“As a father pities his children, so the Lord pities those who fear Him. For He knows our frame; He remembers that we are dust. </a:t>
            </a:r>
          </a:p>
          <a:p>
            <a:pPr marL="0" indent="0" algn="r">
              <a:buNone/>
            </a:pPr>
            <a:r>
              <a:rPr lang="en-US" sz="3200" b="1" dirty="0"/>
              <a:t>verses 13-14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037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Longsuffering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“Who formerly were disobedient, when once the </a:t>
            </a:r>
            <a:r>
              <a:rPr lang="en-US" sz="3200" b="1" dirty="0">
                <a:highlight>
                  <a:srgbClr val="FFFF00"/>
                </a:highlight>
              </a:rPr>
              <a:t>Divine longsuffering </a:t>
            </a:r>
            <a:r>
              <a:rPr lang="en-US" sz="3200" b="1" dirty="0"/>
              <a:t>waited in the days of Noah, while the ark was being prepared, in which a few, that is, eight souls, were saved through water.” </a:t>
            </a:r>
          </a:p>
          <a:p>
            <a:pPr marL="0" indent="0" algn="r">
              <a:buNone/>
            </a:pPr>
            <a:r>
              <a:rPr lang="en-US" sz="3200" b="1" dirty="0"/>
              <a:t>1 Peter 3:20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8143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Longsuffering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“And did not spare the ancient world, but saved Noah, one of eight people, a preacher of righteousness, bringing in the flood on the world of the ungodly.” </a:t>
            </a:r>
          </a:p>
          <a:p>
            <a:pPr marL="0" indent="0" algn="r">
              <a:buNone/>
            </a:pPr>
            <a:r>
              <a:rPr lang="en-US" sz="3200" b="1" dirty="0"/>
              <a:t>2 Peter 2:5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507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Longsuffering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“The Lord is not slack concerning His promise, as some count slackness, but is </a:t>
            </a:r>
            <a:r>
              <a:rPr lang="en-US" sz="3200" b="1" dirty="0">
                <a:highlight>
                  <a:srgbClr val="FFFF00"/>
                </a:highlight>
              </a:rPr>
              <a:t>longsuffering</a:t>
            </a:r>
            <a:r>
              <a:rPr lang="en-US" sz="3200" b="1" dirty="0"/>
              <a:t> toward us, not willing that any should perish but that all should come to repentance.” </a:t>
            </a:r>
          </a:p>
          <a:p>
            <a:pPr marL="0" indent="0" algn="r">
              <a:buNone/>
            </a:pPr>
            <a:r>
              <a:rPr lang="en-US" sz="3200" b="1" dirty="0"/>
              <a:t>2 Peter 3:9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9623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Jesus is Longsuffering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Matthew 14:24-31</a:t>
            </a:r>
          </a:p>
          <a:p>
            <a:r>
              <a:rPr lang="en-US" sz="3200" b="1" dirty="0"/>
              <a:t>Luke 9:51-56</a:t>
            </a:r>
          </a:p>
          <a:p>
            <a:r>
              <a:rPr lang="en-US" sz="3200" b="1" dirty="0"/>
              <a:t>Luke 22:24; John 13:4-11</a:t>
            </a:r>
          </a:p>
          <a:p>
            <a:r>
              <a:rPr lang="en-US" sz="3200" b="1" dirty="0"/>
              <a:t>1 Timothy 1:12-16</a:t>
            </a:r>
          </a:p>
        </p:txBody>
      </p:sp>
    </p:spTree>
    <p:extLst>
      <p:ext uri="{BB962C8B-B14F-4D97-AF65-F5344CB8AC3E}">
        <p14:creationId xmlns:p14="http://schemas.microsoft.com/office/powerpoint/2010/main" val="17801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We Must Be Longsuffering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To gain our souls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Luke 21:19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To endure hardships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Romans 12:12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To wait on the Lord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Romans 8:25</a:t>
            </a:r>
            <a:r>
              <a:rPr lang="en-US" b="1" dirty="0"/>
              <a:t> </a:t>
            </a:r>
          </a:p>
          <a:p>
            <a:r>
              <a:rPr lang="en-US" sz="3200" b="1" dirty="0"/>
              <a:t>To produce fruit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Luke 8:15</a:t>
            </a:r>
          </a:p>
          <a:p>
            <a:r>
              <a:rPr lang="en-US" sz="3200" b="1" dirty="0"/>
              <a:t>To deal with brethren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Ephesians 4:1-2</a:t>
            </a:r>
          </a:p>
          <a:p>
            <a:r>
              <a:rPr lang="en-US" sz="3200" b="1" dirty="0"/>
              <a:t>To save lost souls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2 Timothy 2:24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3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291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MT Condensed</vt:lpstr>
      <vt:lpstr>1_Office Theme</vt:lpstr>
      <vt:lpstr>2_Office Theme</vt:lpstr>
      <vt:lpstr>Galatians 5:22-23</vt:lpstr>
      <vt:lpstr>LONGSUFFERING</vt:lpstr>
      <vt:lpstr>LONGSUFFERING</vt:lpstr>
      <vt:lpstr>1. God is Longsuffering</vt:lpstr>
      <vt:lpstr>1. God is Longsuffering</vt:lpstr>
      <vt:lpstr>1. God is Longsuffering</vt:lpstr>
      <vt:lpstr>1. God is Longsuffering</vt:lpstr>
      <vt:lpstr>2. Jesus is Longsuffering</vt:lpstr>
      <vt:lpstr>3. We Must Be Longsuffering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214</cp:revision>
  <dcterms:created xsi:type="dcterms:W3CDTF">2008-03-16T18:22:36Z</dcterms:created>
  <dcterms:modified xsi:type="dcterms:W3CDTF">2023-03-13T15:05:09Z</dcterms:modified>
</cp:coreProperties>
</file>