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2" r:id="rId2"/>
  </p:sldMasterIdLst>
  <p:notesMasterIdLst>
    <p:notesMasterId r:id="rId12"/>
  </p:notesMasterIdLst>
  <p:sldIdLst>
    <p:sldId id="259" r:id="rId3"/>
    <p:sldId id="256" r:id="rId4"/>
    <p:sldId id="257" r:id="rId5"/>
    <p:sldId id="261" r:id="rId6"/>
    <p:sldId id="262" r:id="rId7"/>
    <p:sldId id="263" r:id="rId8"/>
    <p:sldId id="264" r:id="rId9"/>
    <p:sldId id="258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1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89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2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61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35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36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99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82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38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59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89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1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625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886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47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6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5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1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5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7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3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6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8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106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F6FC5-5642-4A52-89C9-E6D0D4A1A858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E7626-798E-4876-BEA6-4FD627C7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6090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1B79E-762C-1E35-5A18-E0BC6C35A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06720"/>
            <a:ext cx="7772400" cy="200876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 Role of the Family </a:t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in the Local Church</a:t>
            </a:r>
          </a:p>
        </p:txBody>
      </p:sp>
      <p:pic>
        <p:nvPicPr>
          <p:cNvPr id="1032" name="Picture 8" descr="Connecting Family To The Church - Connecting Family To The Church - Free  Transparent PNG Clipart Images Download">
            <a:extLst>
              <a:ext uri="{FF2B5EF4-FFF2-40B4-BE49-F238E27FC236}">
                <a16:creationId xmlns:a16="http://schemas.microsoft.com/office/drawing/2014/main" id="{1E3E831B-59CB-B724-9D87-5E1F35D43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232" y="3271267"/>
            <a:ext cx="6795536" cy="28800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6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C3C6-9280-70FF-8401-EBBC9D7C9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Contribute to the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0E8C4-4AE3-6A7F-1755-2A88CFEAA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5999"/>
            <a:ext cx="7886700" cy="3890963"/>
          </a:xfrm>
        </p:spPr>
        <p:txBody>
          <a:bodyPr>
            <a:normAutofit/>
          </a:bodyPr>
          <a:lstStyle/>
          <a:p>
            <a:r>
              <a:rPr lang="en-US" sz="3200" b="1" dirty="0"/>
              <a:t>Attendance</a:t>
            </a:r>
          </a:p>
          <a:p>
            <a:r>
              <a:rPr lang="en-US" sz="3200" b="1" dirty="0"/>
              <a:t>Bible Classes</a:t>
            </a:r>
          </a:p>
          <a:p>
            <a:r>
              <a:rPr lang="en-US" sz="3200" b="1" dirty="0"/>
              <a:t>Volunteer</a:t>
            </a:r>
          </a:p>
          <a:p>
            <a:r>
              <a:rPr lang="en-US" sz="3200" b="1" dirty="0"/>
              <a:t>Encourage</a:t>
            </a:r>
          </a:p>
          <a:p>
            <a:r>
              <a:rPr lang="en-US" sz="3200" b="1" dirty="0"/>
              <a:t>Help Visitors</a:t>
            </a:r>
          </a:p>
        </p:txBody>
      </p:sp>
      <p:pic>
        <p:nvPicPr>
          <p:cNvPr id="1026" name="Picture 2" descr="Preventive and adaptive strategies for healthy hands">
            <a:extLst>
              <a:ext uri="{FF2B5EF4-FFF2-40B4-BE49-F238E27FC236}">
                <a16:creationId xmlns:a16="http://schemas.microsoft.com/office/drawing/2014/main" id="{8284EFD6-4336-0911-D126-B53F5BED40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51" r="7441"/>
          <a:stretch/>
        </p:blipFill>
        <p:spPr bwMode="auto">
          <a:xfrm>
            <a:off x="3997175" y="2285999"/>
            <a:ext cx="4518175" cy="292677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42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C3C6-9280-70FF-8401-EBBC9D7C9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Visitation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0E8C4-4AE3-6A7F-1755-2A88CFEAA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15" y="1981199"/>
            <a:ext cx="4275859" cy="45116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Pure and undefiled religion before God and the Father is this: </a:t>
            </a:r>
            <a:br>
              <a:rPr lang="en-US" sz="3200" b="1" dirty="0"/>
            </a:br>
            <a:r>
              <a:rPr lang="en-US" sz="3200" b="1" dirty="0"/>
              <a:t>to visit orphans and widows in their trouble, and to keep oneself unspotted from the world. 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sz="3200" b="1" dirty="0"/>
              <a:t>James 1:27</a:t>
            </a:r>
          </a:p>
        </p:txBody>
      </p:sp>
      <p:pic>
        <p:nvPicPr>
          <p:cNvPr id="2050" name="Picture 2" descr="What Food or Drink You Should Bring to Someone's House, Based On Who  Invited You">
            <a:extLst>
              <a:ext uri="{FF2B5EF4-FFF2-40B4-BE49-F238E27FC236}">
                <a16:creationId xmlns:a16="http://schemas.microsoft.com/office/drawing/2014/main" id="{154EB2E6-AABB-44F8-AC8A-CD4D59EF01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8"/>
          <a:stretch/>
        </p:blipFill>
        <p:spPr bwMode="auto">
          <a:xfrm>
            <a:off x="457201" y="2343439"/>
            <a:ext cx="3603048" cy="314729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2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C3C6-9280-70FF-8401-EBBC9D7C9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Hospitality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0E8C4-4AE3-6A7F-1755-2A88CFEAA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672" y="1981199"/>
            <a:ext cx="7531677" cy="4195763"/>
          </a:xfrm>
        </p:spPr>
        <p:txBody>
          <a:bodyPr>
            <a:normAutofit/>
          </a:bodyPr>
          <a:lstStyle/>
          <a:p>
            <a:r>
              <a:rPr lang="en-US" sz="3200" b="1" dirty="0"/>
              <a:t>Romans 12:13</a:t>
            </a:r>
          </a:p>
          <a:p>
            <a:r>
              <a:rPr lang="en-US" sz="3200" b="1" dirty="0"/>
              <a:t>Hebrews 13:2</a:t>
            </a:r>
          </a:p>
          <a:p>
            <a:r>
              <a:rPr lang="en-US" sz="3200" b="1" dirty="0"/>
              <a:t>1 Peter 4:9</a:t>
            </a:r>
          </a:p>
          <a:p>
            <a:r>
              <a:rPr lang="en-US" sz="3200" b="1" dirty="0"/>
              <a:t>Acts 2:46; 4:32</a:t>
            </a:r>
          </a:p>
        </p:txBody>
      </p:sp>
      <p:pic>
        <p:nvPicPr>
          <p:cNvPr id="3074" name="Picture 2" descr="7,251 Open Front Door Stock Photos, Pictures &amp; Royalty-Free Images - iStock  | Open front door house, Open front door of house, Open front door no people">
            <a:extLst>
              <a:ext uri="{FF2B5EF4-FFF2-40B4-BE49-F238E27FC236}">
                <a16:creationId xmlns:a16="http://schemas.microsoft.com/office/drawing/2014/main" id="{EDF9DA66-6D93-3873-C784-238FA7C26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753" y="1863002"/>
            <a:ext cx="2674217" cy="401132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8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C3C6-9280-70FF-8401-EBBC9D7C9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Evangelism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0E8C4-4AE3-6A7F-1755-2A88CFEAA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2215" y="2030234"/>
            <a:ext cx="3472295" cy="4195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Let your light so shine before men, that they may see your good works and glorify your Father in heaven.</a:t>
            </a:r>
          </a:p>
          <a:p>
            <a:pPr marL="0" indent="0" algn="ctr">
              <a:buNone/>
            </a:pPr>
            <a:r>
              <a:rPr lang="en-US" sz="3200" b="1" dirty="0"/>
              <a:t>Matt. 5:16</a:t>
            </a:r>
          </a:p>
        </p:txBody>
      </p:sp>
      <p:pic>
        <p:nvPicPr>
          <p:cNvPr id="4098" name="Picture 2" descr="Top 5 Things All Soccer Moms Need This Season">
            <a:extLst>
              <a:ext uri="{FF2B5EF4-FFF2-40B4-BE49-F238E27FC236}">
                <a16:creationId xmlns:a16="http://schemas.microsoft.com/office/drawing/2014/main" id="{D7BA68E4-1E41-5299-8C41-CFB954E1F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68" y="4324058"/>
            <a:ext cx="3472295" cy="195376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ow To Stay Organized And Pull Off Successful Recitals | WellnessLiving">
            <a:extLst>
              <a:ext uri="{FF2B5EF4-FFF2-40B4-BE49-F238E27FC236}">
                <a16:creationId xmlns:a16="http://schemas.microsoft.com/office/drawing/2014/main" id="{A8119CE7-78C9-B195-60EE-F8462E5D52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8"/>
          <a:stretch/>
        </p:blipFill>
        <p:spPr bwMode="auto">
          <a:xfrm>
            <a:off x="988868" y="2174347"/>
            <a:ext cx="3472295" cy="195376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06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C3C6-9280-70FF-8401-EBBC9D7C9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5. Produce Elders and Deacons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0E8C4-4AE3-6A7F-1755-2A88CFEAA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1199"/>
            <a:ext cx="7886700" cy="4195763"/>
          </a:xfrm>
        </p:spPr>
        <p:txBody>
          <a:bodyPr>
            <a:normAutofit/>
          </a:bodyPr>
          <a:lstStyle/>
          <a:p>
            <a:r>
              <a:rPr lang="en-US" sz="3200" b="1" dirty="0"/>
              <a:t>Elder - </a:t>
            </a:r>
            <a:r>
              <a:rPr lang="en-US" sz="3200" b="1" dirty="0">
                <a:solidFill>
                  <a:srgbClr val="002060"/>
                </a:solidFill>
              </a:rPr>
              <a:t>Titus 1:6; 1 Tim. 3:4-5</a:t>
            </a:r>
          </a:p>
          <a:p>
            <a:r>
              <a:rPr lang="en-US" sz="3200" b="1" dirty="0"/>
              <a:t>Deacon - </a:t>
            </a:r>
            <a:r>
              <a:rPr lang="en-US" sz="3200" b="1" dirty="0">
                <a:solidFill>
                  <a:srgbClr val="002060"/>
                </a:solidFill>
              </a:rPr>
              <a:t>1 Tim. 3:11-12</a:t>
            </a:r>
          </a:p>
        </p:txBody>
      </p:sp>
      <p:pic>
        <p:nvPicPr>
          <p:cNvPr id="7" name="Picture 6" descr="A group of men in suits&#10;&#10;Description automatically generated with medium confidence">
            <a:extLst>
              <a:ext uri="{FF2B5EF4-FFF2-40B4-BE49-F238E27FC236}">
                <a16:creationId xmlns:a16="http://schemas.microsoft.com/office/drawing/2014/main" id="{4B938465-CB6E-5E5D-FB64-63140838E05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43"/>
          <a:stretch/>
        </p:blipFill>
        <p:spPr>
          <a:xfrm>
            <a:off x="3070909" y="3770020"/>
            <a:ext cx="5444441" cy="272285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327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B3B4-2F23-22E2-292B-00D61801C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2125" y="3429000"/>
            <a:ext cx="5619750" cy="288001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Contribute to the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Visitation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Hospitality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Evangelism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Produce Elders and Deacons</a:t>
            </a:r>
          </a:p>
        </p:txBody>
      </p:sp>
      <p:pic>
        <p:nvPicPr>
          <p:cNvPr id="4" name="Picture 8" descr="Connecting Family To The Church - Connecting Family To The Church - Free  Transparent PNG Clipart Images Download">
            <a:extLst>
              <a:ext uri="{FF2B5EF4-FFF2-40B4-BE49-F238E27FC236}">
                <a16:creationId xmlns:a16="http://schemas.microsoft.com/office/drawing/2014/main" id="{46FBAFDE-6C10-0867-C732-81DFF53E2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232" y="248943"/>
            <a:ext cx="6795536" cy="288001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97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435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6822</TotalTime>
  <Words>133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4_Office Theme</vt:lpstr>
      <vt:lpstr>5_Office Theme</vt:lpstr>
      <vt:lpstr>PowerPoint Presentation</vt:lpstr>
      <vt:lpstr>The Role of the Family  in the Local Church</vt:lpstr>
      <vt:lpstr>1. Contribute to the Work</vt:lpstr>
      <vt:lpstr>2. Visitation</vt:lpstr>
      <vt:lpstr>3. Hospitality</vt:lpstr>
      <vt:lpstr>4. Evangelism</vt:lpstr>
      <vt:lpstr>5. Produce Elders and Deacons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213</cp:revision>
  <dcterms:created xsi:type="dcterms:W3CDTF">2008-03-16T18:22:36Z</dcterms:created>
  <dcterms:modified xsi:type="dcterms:W3CDTF">2023-03-05T20:49:05Z</dcterms:modified>
</cp:coreProperties>
</file>