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19"/>
  </p:notesMasterIdLst>
  <p:sldIdLst>
    <p:sldId id="259" r:id="rId3"/>
    <p:sldId id="258" r:id="rId4"/>
    <p:sldId id="574" r:id="rId5"/>
    <p:sldId id="575" r:id="rId6"/>
    <p:sldId id="267" r:id="rId7"/>
    <p:sldId id="266" r:id="rId8"/>
    <p:sldId id="263" r:id="rId9"/>
    <p:sldId id="265" r:id="rId10"/>
    <p:sldId id="264" r:id="rId11"/>
    <p:sldId id="268" r:id="rId12"/>
    <p:sldId id="269" r:id="rId13"/>
    <p:sldId id="270" r:id="rId14"/>
    <p:sldId id="273" r:id="rId15"/>
    <p:sldId id="272" r:id="rId16"/>
    <p:sldId id="274" r:id="rId17"/>
    <p:sldId id="5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6" d="100"/>
          <a:sy n="16" d="100"/>
        </p:scale>
        <p:origin x="2789" y="1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2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3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88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74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2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29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02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40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16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96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5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93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1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4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9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3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4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3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84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56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Salvation of Others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FABF78-AD47-3918-9DBC-12D2F0C39137}"/>
              </a:ext>
            </a:extLst>
          </p:cNvPr>
          <p:cNvSpPr/>
          <p:nvPr/>
        </p:nvSpPr>
        <p:spPr>
          <a:xfrm>
            <a:off x="969818" y="3228115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68C2EA-8BEE-682D-9853-9A17EB20DDCA}"/>
              </a:ext>
            </a:extLst>
          </p:cNvPr>
          <p:cNvSpPr txBox="1"/>
          <p:nvPr/>
        </p:nvSpPr>
        <p:spPr>
          <a:xfrm>
            <a:off x="1510145" y="3726864"/>
            <a:ext cx="6248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“Likewise, I say to you, there is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presence of the angels of God over one sinner who repents.”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Luke 15:10</a:t>
            </a:r>
          </a:p>
        </p:txBody>
      </p:sp>
    </p:spTree>
    <p:extLst>
      <p:ext uri="{BB962C8B-B14F-4D97-AF65-F5344CB8AC3E}">
        <p14:creationId xmlns:p14="http://schemas.microsoft.com/office/powerpoint/2010/main" val="98179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Salvation of Others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FABF78-AD47-3918-9DBC-12D2F0C39137}"/>
              </a:ext>
            </a:extLst>
          </p:cNvPr>
          <p:cNvSpPr/>
          <p:nvPr/>
        </p:nvSpPr>
        <p:spPr>
          <a:xfrm>
            <a:off x="969818" y="3228115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68C2EA-8BEE-682D-9853-9A17EB20DDCA}"/>
              </a:ext>
            </a:extLst>
          </p:cNvPr>
          <p:cNvSpPr txBox="1"/>
          <p:nvPr/>
        </p:nvSpPr>
        <p:spPr>
          <a:xfrm>
            <a:off x="1510145" y="3422067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“When they heard these things they became silent; and they glorified God, saying, ‘Then God has also granted to the Gentiles repentance to life.’”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11:18</a:t>
            </a:r>
          </a:p>
        </p:txBody>
      </p:sp>
    </p:spTree>
    <p:extLst>
      <p:ext uri="{BB962C8B-B14F-4D97-AF65-F5344CB8AC3E}">
        <p14:creationId xmlns:p14="http://schemas.microsoft.com/office/powerpoint/2010/main" val="72176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Salvation of Others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FABF78-AD47-3918-9DBC-12D2F0C39137}"/>
              </a:ext>
            </a:extLst>
          </p:cNvPr>
          <p:cNvSpPr/>
          <p:nvPr/>
        </p:nvSpPr>
        <p:spPr>
          <a:xfrm>
            <a:off x="969818" y="3228115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68C2EA-8BEE-682D-9853-9A17EB20DDCA}"/>
              </a:ext>
            </a:extLst>
          </p:cNvPr>
          <p:cNvSpPr txBox="1"/>
          <p:nvPr/>
        </p:nvSpPr>
        <p:spPr>
          <a:xfrm>
            <a:off x="1343891" y="3422067"/>
            <a:ext cx="66501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“So, being sent on their way by the church, they passed through Phoenicia and Samaria, describing the conversion of the Gentiles; and they caused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great joy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all the brethren.”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15:3</a:t>
            </a:r>
          </a:p>
        </p:txBody>
      </p:sp>
    </p:spTree>
    <p:extLst>
      <p:ext uri="{BB962C8B-B14F-4D97-AF65-F5344CB8AC3E}">
        <p14:creationId xmlns:p14="http://schemas.microsoft.com/office/powerpoint/2010/main" val="4293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Learn to 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Let your conduct be without covetousness; be content with such things as you have. For He Himself has said, </a:t>
            </a:r>
            <a:br>
              <a:rPr lang="en-US" sz="3200" b="1" dirty="0"/>
            </a:br>
            <a:r>
              <a:rPr lang="en-US" sz="3200" b="1" dirty="0"/>
              <a:t>“I will never leave you nor forsake you.”  </a:t>
            </a:r>
          </a:p>
          <a:p>
            <a:pPr marL="514350" indent="-514350">
              <a:buFont typeface="+mj-lt"/>
              <a:buAutoNum type="arabicPeriod" startAt="5"/>
            </a:pPr>
            <a:endParaRPr lang="en-US" sz="800" b="1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So we may boldly say: “The Lord is my helper; I will not fear. What can man do to me?”</a:t>
            </a:r>
          </a:p>
          <a:p>
            <a:pPr marL="0" indent="0" algn="r">
              <a:buNone/>
            </a:pPr>
            <a:r>
              <a:rPr lang="en-US" sz="3200" b="1" dirty="0"/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277267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Learn to 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In a materialistic world, we must learn to be content with God’s blessings.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Matt. 6:31-34; 1 Tim. 6:6-8</a:t>
            </a:r>
          </a:p>
          <a:p>
            <a:pPr lvl="1"/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In an uncertain world of sin, we must be content with God’s presence.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2 Cor. 12:7-10</a:t>
            </a:r>
          </a:p>
        </p:txBody>
      </p:sp>
    </p:spTree>
    <p:extLst>
      <p:ext uri="{BB962C8B-B14F-4D97-AF65-F5344CB8AC3E}">
        <p14:creationId xmlns:p14="http://schemas.microsoft.com/office/powerpoint/2010/main" val="171978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Learn to 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Let your conduct be without covetousness; be content with such things as you have. For He Himself has said, </a:t>
            </a:r>
            <a:br>
              <a:rPr lang="en-US" sz="3200" b="1" dirty="0"/>
            </a:br>
            <a:r>
              <a:rPr lang="en-US" sz="3200" b="1" dirty="0"/>
              <a:t>“I will never leave you nor forsake you.”  </a:t>
            </a:r>
          </a:p>
          <a:p>
            <a:pPr marL="514350" indent="-514350">
              <a:buFont typeface="+mj-lt"/>
              <a:buAutoNum type="arabicPeriod" startAt="5"/>
            </a:pPr>
            <a:endParaRPr lang="en-US" sz="800" b="1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So we may boldly say: “The Lord is my helper; I will not fear. What can man do to me?”</a:t>
            </a:r>
          </a:p>
          <a:p>
            <a:pPr marL="0" indent="0" algn="r">
              <a:buNone/>
            </a:pPr>
            <a:r>
              <a:rPr lang="en-US" sz="3200" b="1" dirty="0"/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16365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1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JOY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CHARA – “gladness or delight”</a:t>
            </a:r>
          </a:p>
          <a:p>
            <a:r>
              <a:rPr lang="en-US" b="1" dirty="0"/>
              <a:t>“a very glad feeling, happiness, great pleasure, delight” (Webster’s). </a:t>
            </a:r>
          </a:p>
          <a:p>
            <a:endParaRPr lang="en-US" b="1" dirty="0"/>
          </a:p>
          <a:p>
            <a:r>
              <a:rPr lang="en-US" b="1" dirty="0"/>
              <a:t>In the New Testament…</a:t>
            </a:r>
          </a:p>
          <a:p>
            <a:pPr lvl="1"/>
            <a:r>
              <a:rPr lang="en-US" sz="2800" b="1" dirty="0"/>
              <a:t>Greek word for joy used 60 times.</a:t>
            </a:r>
          </a:p>
          <a:p>
            <a:pPr lvl="1"/>
            <a:r>
              <a:rPr lang="en-US" sz="2800" b="1" dirty="0"/>
              <a:t>Verb form (rejoice) used 72 times.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</p:txBody>
      </p:sp>
    </p:spTree>
    <p:extLst>
      <p:ext uri="{BB962C8B-B14F-4D97-AF65-F5344CB8AC3E}">
        <p14:creationId xmlns:p14="http://schemas.microsoft.com/office/powerpoint/2010/main" val="207247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D95957-136F-6DA1-85B5-A2E2CD0BC0F2}"/>
              </a:ext>
            </a:extLst>
          </p:cNvPr>
          <p:cNvSpPr/>
          <p:nvPr/>
        </p:nvSpPr>
        <p:spPr>
          <a:xfrm>
            <a:off x="969818" y="2923309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18E6D-F63D-6FF3-D916-90DE9E91FE72}"/>
              </a:ext>
            </a:extLst>
          </p:cNvPr>
          <p:cNvSpPr txBox="1"/>
          <p:nvPr/>
        </p:nvSpPr>
        <p:spPr>
          <a:xfrm>
            <a:off x="1510145" y="3255811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“But he who received the seed on stony places, this is he who hears the word and immediately receives it with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13:20</a:t>
            </a:r>
          </a:p>
        </p:txBody>
      </p:sp>
    </p:spTree>
    <p:extLst>
      <p:ext uri="{BB962C8B-B14F-4D97-AF65-F5344CB8AC3E}">
        <p14:creationId xmlns:p14="http://schemas.microsoft.com/office/powerpoint/2010/main" val="28829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D95957-136F-6DA1-85B5-A2E2CD0BC0F2}"/>
              </a:ext>
            </a:extLst>
          </p:cNvPr>
          <p:cNvSpPr/>
          <p:nvPr/>
        </p:nvSpPr>
        <p:spPr>
          <a:xfrm>
            <a:off x="969818" y="2923309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18E6D-F63D-6FF3-D916-90DE9E91FE72}"/>
              </a:ext>
            </a:extLst>
          </p:cNvPr>
          <p:cNvSpPr txBox="1"/>
          <p:nvPr/>
        </p:nvSpPr>
        <p:spPr>
          <a:xfrm>
            <a:off x="1510145" y="3352792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“Then Philip went down to the city of Samaria and preached Christ to them… And there was great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that city.”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8:5, 8</a:t>
            </a:r>
          </a:p>
        </p:txBody>
      </p:sp>
    </p:spTree>
    <p:extLst>
      <p:ext uri="{BB962C8B-B14F-4D97-AF65-F5344CB8AC3E}">
        <p14:creationId xmlns:p14="http://schemas.microsoft.com/office/powerpoint/2010/main" val="419701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D95957-136F-6DA1-85B5-A2E2CD0BC0F2}"/>
              </a:ext>
            </a:extLst>
          </p:cNvPr>
          <p:cNvSpPr/>
          <p:nvPr/>
        </p:nvSpPr>
        <p:spPr>
          <a:xfrm>
            <a:off x="969818" y="2923309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18E6D-F63D-6FF3-D916-90DE9E91FE72}"/>
              </a:ext>
            </a:extLst>
          </p:cNvPr>
          <p:cNvSpPr txBox="1"/>
          <p:nvPr/>
        </p:nvSpPr>
        <p:spPr>
          <a:xfrm>
            <a:off x="1510145" y="3117261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“Now when they came up out of the water, the Spirit of the Lord caught Philip away, so that the eunuch saw him no more; and he went on his way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rejoicing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8:39</a:t>
            </a:r>
          </a:p>
        </p:txBody>
      </p:sp>
    </p:spTree>
    <p:extLst>
      <p:ext uri="{BB962C8B-B14F-4D97-AF65-F5344CB8AC3E}">
        <p14:creationId xmlns:p14="http://schemas.microsoft.com/office/powerpoint/2010/main" val="291895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D95957-136F-6DA1-85B5-A2E2CD0BC0F2}"/>
              </a:ext>
            </a:extLst>
          </p:cNvPr>
          <p:cNvSpPr/>
          <p:nvPr/>
        </p:nvSpPr>
        <p:spPr>
          <a:xfrm>
            <a:off x="969818" y="2923309"/>
            <a:ext cx="7329055" cy="338859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18E6D-F63D-6FF3-D916-90DE9E91FE72}"/>
              </a:ext>
            </a:extLst>
          </p:cNvPr>
          <p:cNvSpPr txBox="1"/>
          <p:nvPr/>
        </p:nvSpPr>
        <p:spPr>
          <a:xfrm>
            <a:off x="1510145" y="3519051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“And the disciples were filled with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with the Holy Spirit.”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13:52</a:t>
            </a:r>
          </a:p>
        </p:txBody>
      </p:sp>
    </p:spTree>
    <p:extLst>
      <p:ext uri="{BB962C8B-B14F-4D97-AF65-F5344CB8AC3E}">
        <p14:creationId xmlns:p14="http://schemas.microsoft.com/office/powerpoint/2010/main" val="90386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Put God’s Kingdom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Spreading the Gospel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Salvation of Others</a:t>
            </a:r>
          </a:p>
        </p:txBody>
      </p:sp>
    </p:spTree>
    <p:extLst>
      <p:ext uri="{BB962C8B-B14F-4D97-AF65-F5344CB8AC3E}">
        <p14:creationId xmlns:p14="http://schemas.microsoft.com/office/powerpoint/2010/main" val="35914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510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Gill Sans MT Condensed</vt:lpstr>
      <vt:lpstr>1_Office Theme</vt:lpstr>
      <vt:lpstr>2_Office Theme</vt:lpstr>
      <vt:lpstr>PowerPoint Presentation</vt:lpstr>
      <vt:lpstr>Galatians 5:22-23</vt:lpstr>
      <vt:lpstr>JOY</vt:lpstr>
      <vt:lpstr>Put God’s Kingdom First</vt:lpstr>
      <vt:lpstr>Put God’s Kingdom First</vt:lpstr>
      <vt:lpstr>Put God’s Kingdom First</vt:lpstr>
      <vt:lpstr>Put God’s Kingdom First</vt:lpstr>
      <vt:lpstr>Put God’s Kingdom First</vt:lpstr>
      <vt:lpstr>Put God’s Kingdom First</vt:lpstr>
      <vt:lpstr>Put God’s Kingdom First</vt:lpstr>
      <vt:lpstr>Put God’s Kingdom First</vt:lpstr>
      <vt:lpstr>Put God’s Kingdom First</vt:lpstr>
      <vt:lpstr>Learn to Be Content</vt:lpstr>
      <vt:lpstr>Learn to Be Content</vt:lpstr>
      <vt:lpstr>Learn to Be Content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207</cp:revision>
  <dcterms:created xsi:type="dcterms:W3CDTF">2008-03-16T18:22:36Z</dcterms:created>
  <dcterms:modified xsi:type="dcterms:W3CDTF">2023-02-19T20:37:48Z</dcterms:modified>
</cp:coreProperties>
</file>