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12"/>
  </p:notesMasterIdLst>
  <p:sldIdLst>
    <p:sldId id="259" r:id="rId3"/>
    <p:sldId id="256" r:id="rId4"/>
    <p:sldId id="257" r:id="rId5"/>
    <p:sldId id="261" r:id="rId6"/>
    <p:sldId id="262" r:id="rId7"/>
    <p:sldId id="263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7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4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9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87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66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16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11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58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13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00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22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7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0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52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34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2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6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4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7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4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7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784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F683-7769-49FE-8D8F-13D1F50C4B2A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2A773-E0FE-4AC2-AB50-CD12C68F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43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ilding Strong Families">
            <a:extLst>
              <a:ext uri="{FF2B5EF4-FFF2-40B4-BE49-F238E27FC236}">
                <a16:creationId xmlns:a16="http://schemas.microsoft.com/office/drawing/2014/main" id="{15ED1936-C167-641E-E61A-31213E8E2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0683"/>
            <a:ext cx="9144000" cy="478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2B626B-5263-7AB8-A3F1-9AA35F177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945" y="595745"/>
            <a:ext cx="8562109" cy="1150867"/>
          </a:xfrm>
        </p:spPr>
        <p:txBody>
          <a:bodyPr>
            <a:noAutofit/>
          </a:bodyPr>
          <a:lstStyle/>
          <a:p>
            <a:r>
              <a:rPr lang="en-US" sz="5300" b="1" dirty="0">
                <a:latin typeface="Arial Narrow" panose="020B0606020202030204" pitchFamily="34" charset="0"/>
              </a:rPr>
              <a:t>How To Build A Stronger Home</a:t>
            </a:r>
          </a:p>
        </p:txBody>
      </p:sp>
    </p:spTree>
    <p:extLst>
      <p:ext uri="{BB962C8B-B14F-4D97-AF65-F5344CB8AC3E}">
        <p14:creationId xmlns:p14="http://schemas.microsoft.com/office/powerpoint/2010/main" val="21537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33A9-2C65-2B70-321D-BB96B9AD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731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A5D6-3A2C-66AC-79F2-B2B4E423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8073"/>
            <a:ext cx="7886700" cy="4278890"/>
          </a:xfrm>
        </p:spPr>
        <p:txBody>
          <a:bodyPr>
            <a:normAutofit/>
          </a:bodyPr>
          <a:lstStyle/>
          <a:p>
            <a:r>
              <a:rPr lang="en-US" sz="3200" b="1" dirty="0"/>
              <a:t>Deuteronomy 6:6-7</a:t>
            </a:r>
          </a:p>
          <a:p>
            <a:r>
              <a:rPr lang="en-US" sz="3200" b="1" dirty="0"/>
              <a:t>Deuteronomy 24:5</a:t>
            </a:r>
          </a:p>
          <a:p>
            <a:r>
              <a:rPr lang="en-US" sz="3200" b="1" dirty="0"/>
              <a:t>1 Peter 3:7; 1 Cor. 7:5</a:t>
            </a:r>
          </a:p>
          <a:p>
            <a:r>
              <a:rPr lang="en-US" sz="3200" b="1" dirty="0"/>
              <a:t>Ephesians 6:4</a:t>
            </a:r>
          </a:p>
        </p:txBody>
      </p:sp>
    </p:spTree>
    <p:extLst>
      <p:ext uri="{BB962C8B-B14F-4D97-AF65-F5344CB8AC3E}">
        <p14:creationId xmlns:p14="http://schemas.microsoft.com/office/powerpoint/2010/main" val="4581262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33A9-2C65-2B70-321D-BB96B9AD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731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Fulfill God-Given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A5D6-3A2C-66AC-79F2-B2B4E4236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Husband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Eph. 5:23, 25, 28; 1 Tim. 5:8</a:t>
            </a:r>
          </a:p>
          <a:p>
            <a:r>
              <a:rPr lang="en-US" sz="3200" b="1" dirty="0"/>
              <a:t>Wife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Eph. 5:22, 33; Titus 2:4-5</a:t>
            </a:r>
          </a:p>
          <a:p>
            <a:r>
              <a:rPr lang="en-US" sz="3200" b="1" dirty="0"/>
              <a:t>Parents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Titus 2:4; Eph. 6:4; Prov. 13:24</a:t>
            </a:r>
          </a:p>
          <a:p>
            <a:r>
              <a:rPr lang="en-US" sz="3200" b="1" dirty="0"/>
              <a:t>Children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Eph. 6:1-3</a:t>
            </a:r>
          </a:p>
        </p:txBody>
      </p:sp>
    </p:spTree>
    <p:extLst>
      <p:ext uri="{BB962C8B-B14F-4D97-AF65-F5344CB8AC3E}">
        <p14:creationId xmlns:p14="http://schemas.microsoft.com/office/powerpoint/2010/main" val="237716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33A9-2C65-2B70-321D-BB96B9AD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731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Put on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A5D6-3A2C-66AC-79F2-B2B4E4236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1 Corinthians 13:4-7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3200" b="1" dirty="0"/>
              <a:t>Peace and Stability</a:t>
            </a:r>
          </a:p>
          <a:p>
            <a:r>
              <a:rPr lang="en-US" sz="3200" b="1" dirty="0"/>
              <a:t>Helpfulness</a:t>
            </a:r>
          </a:p>
          <a:p>
            <a:r>
              <a:rPr lang="en-US" sz="3200" b="1" dirty="0"/>
              <a:t>Humility</a:t>
            </a:r>
          </a:p>
          <a:p>
            <a:r>
              <a:rPr lang="en-US" sz="3200" b="1" dirty="0"/>
              <a:t>Courtesy and Respect</a:t>
            </a:r>
          </a:p>
          <a:p>
            <a:r>
              <a:rPr lang="en-US" sz="3200" b="1" dirty="0"/>
              <a:t>Forgiveness</a:t>
            </a:r>
          </a:p>
          <a:p>
            <a:r>
              <a:rPr lang="en-US" sz="3200" b="1" dirty="0"/>
              <a:t>Benefit of the Doubt</a:t>
            </a:r>
          </a:p>
        </p:txBody>
      </p:sp>
    </p:spTree>
    <p:extLst>
      <p:ext uri="{BB962C8B-B14F-4D97-AF65-F5344CB8AC3E}">
        <p14:creationId xmlns:p14="http://schemas.microsoft.com/office/powerpoint/2010/main" val="3497820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33A9-2C65-2B70-321D-BB96B9AD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731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Let God in Your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A5D6-3A2C-66AC-79F2-B2B4E423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1927"/>
            <a:ext cx="7886700" cy="4265036"/>
          </a:xfrm>
        </p:spPr>
        <p:txBody>
          <a:bodyPr>
            <a:normAutofit/>
          </a:bodyPr>
          <a:lstStyle/>
          <a:p>
            <a:r>
              <a:rPr lang="en-US" sz="3200" b="1" dirty="0"/>
              <a:t>Revelation 3:20</a:t>
            </a:r>
          </a:p>
          <a:p>
            <a:r>
              <a:rPr lang="en-US" sz="3200" b="1" dirty="0"/>
              <a:t>Joshua 24:15</a:t>
            </a:r>
          </a:p>
          <a:p>
            <a:r>
              <a:rPr lang="en-US" sz="3200" b="1" dirty="0"/>
              <a:t>Deuteronomy 6:7</a:t>
            </a:r>
          </a:p>
          <a:p>
            <a:r>
              <a:rPr lang="en-US" sz="3200" b="1" dirty="0"/>
              <a:t>Psalm 127:1</a:t>
            </a:r>
          </a:p>
        </p:txBody>
      </p:sp>
    </p:spTree>
    <p:extLst>
      <p:ext uri="{BB962C8B-B14F-4D97-AF65-F5344CB8AC3E}">
        <p14:creationId xmlns:p14="http://schemas.microsoft.com/office/powerpoint/2010/main" val="347120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33A9-2C65-2B70-321D-BB96B9AD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731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How to Build a Stronger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A5D6-3A2C-66AC-79F2-B2B4E423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8" y="1995055"/>
            <a:ext cx="7725641" cy="41819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Fulfill God-Given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Put on Love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Let God in Your Home</a:t>
            </a:r>
          </a:p>
        </p:txBody>
      </p:sp>
      <p:pic>
        <p:nvPicPr>
          <p:cNvPr id="4" name="Picture 2" descr="Building Strong Families">
            <a:extLst>
              <a:ext uri="{FF2B5EF4-FFF2-40B4-BE49-F238E27FC236}">
                <a16:creationId xmlns:a16="http://schemas.microsoft.com/office/drawing/2014/main" id="{00D5A5EF-F61E-9562-B7E5-CD5EE20E9B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3" r="7798"/>
          <a:stretch/>
        </p:blipFill>
        <p:spPr bwMode="auto">
          <a:xfrm>
            <a:off x="5204391" y="4391926"/>
            <a:ext cx="2969789" cy="205938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43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67B1-BD93-B51D-6A08-FBBB8211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4513"/>
            <a:ext cx="9144000" cy="992619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“What must I do to be saved?”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147C6-E83A-4DB8-DD73-ACA3C44C5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64" y="2244436"/>
            <a:ext cx="7102186" cy="3932526"/>
          </a:xfrm>
        </p:spPr>
        <p:txBody>
          <a:bodyPr>
            <a:normAutofit/>
          </a:bodyPr>
          <a:lstStyle/>
          <a:p>
            <a:r>
              <a:rPr lang="en-US" sz="3200" b="1" dirty="0"/>
              <a:t>Believe in Jesus </a:t>
            </a:r>
            <a:r>
              <a:rPr lang="en-US" sz="3000" b="1" dirty="0"/>
              <a:t>– </a:t>
            </a:r>
            <a:r>
              <a:rPr lang="en-US" sz="3000" b="1" dirty="0">
                <a:solidFill>
                  <a:srgbClr val="002060"/>
                </a:solidFill>
              </a:rPr>
              <a:t>John 8:24</a:t>
            </a:r>
          </a:p>
          <a:p>
            <a:r>
              <a:rPr lang="en-US" sz="3200" b="1" dirty="0"/>
              <a:t>Repent of my sins </a:t>
            </a:r>
            <a:r>
              <a:rPr lang="en-US" sz="3000" b="1" dirty="0"/>
              <a:t>– </a:t>
            </a:r>
            <a:r>
              <a:rPr lang="en-US" sz="3000" b="1" dirty="0">
                <a:solidFill>
                  <a:srgbClr val="002060"/>
                </a:solidFill>
              </a:rPr>
              <a:t>Luke 13:3</a:t>
            </a:r>
          </a:p>
          <a:p>
            <a:r>
              <a:rPr lang="en-US" sz="3200" b="1" dirty="0"/>
              <a:t>Confess my faith </a:t>
            </a:r>
            <a:r>
              <a:rPr lang="en-US" sz="3000" b="1" dirty="0"/>
              <a:t>– </a:t>
            </a:r>
            <a:r>
              <a:rPr lang="en-US" sz="3000" b="1" dirty="0">
                <a:solidFill>
                  <a:srgbClr val="002060"/>
                </a:solidFill>
              </a:rPr>
              <a:t>Romans 10:9-10</a:t>
            </a:r>
          </a:p>
          <a:p>
            <a:r>
              <a:rPr lang="en-US" sz="3200" b="1" dirty="0"/>
              <a:t>Be baptized </a:t>
            </a:r>
            <a:r>
              <a:rPr lang="en-US" sz="3000" b="1" dirty="0"/>
              <a:t>– </a:t>
            </a:r>
            <a:r>
              <a:rPr lang="en-US" sz="3000" b="1" dirty="0">
                <a:solidFill>
                  <a:srgbClr val="002060"/>
                </a:solidFill>
              </a:rPr>
              <a:t>Mark 16:16</a:t>
            </a:r>
          </a:p>
          <a:p>
            <a:r>
              <a:rPr lang="en-US" sz="3200" b="1" dirty="0"/>
              <a:t>Remain faithful </a:t>
            </a:r>
            <a:r>
              <a:rPr lang="en-US" sz="3000" b="1" dirty="0"/>
              <a:t>– </a:t>
            </a:r>
            <a:r>
              <a:rPr lang="en-US" sz="3000" b="1" dirty="0">
                <a:solidFill>
                  <a:srgbClr val="002060"/>
                </a:solidFill>
              </a:rPr>
              <a:t>Hebrews 10:36</a:t>
            </a:r>
          </a:p>
        </p:txBody>
      </p:sp>
    </p:spTree>
    <p:extLst>
      <p:ext uri="{BB962C8B-B14F-4D97-AF65-F5344CB8AC3E}">
        <p14:creationId xmlns:p14="http://schemas.microsoft.com/office/powerpoint/2010/main" val="2588404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96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149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4_Office Theme</vt:lpstr>
      <vt:lpstr>5_Office Theme</vt:lpstr>
      <vt:lpstr>PowerPoint Presentation</vt:lpstr>
      <vt:lpstr>How To Build A Stronger Home</vt:lpstr>
      <vt:lpstr>Time</vt:lpstr>
      <vt:lpstr>Fulfill God-Given Roles</vt:lpstr>
      <vt:lpstr>Put on Love</vt:lpstr>
      <vt:lpstr>Let God in Your Home</vt:lpstr>
      <vt:lpstr>How to Build a Stronger Home</vt:lpstr>
      <vt:lpstr>“What must I do to be saved?”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204</cp:revision>
  <dcterms:created xsi:type="dcterms:W3CDTF">2008-03-16T18:22:36Z</dcterms:created>
  <dcterms:modified xsi:type="dcterms:W3CDTF">2023-02-12T19:14:14Z</dcterms:modified>
</cp:coreProperties>
</file>