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</p:sldMasterIdLst>
  <p:notesMasterIdLst>
    <p:notesMasterId r:id="rId13"/>
  </p:notesMasterIdLst>
  <p:sldIdLst>
    <p:sldId id="258" r:id="rId3"/>
    <p:sldId id="269" r:id="rId4"/>
    <p:sldId id="268" r:id="rId5"/>
    <p:sldId id="272" r:id="rId6"/>
    <p:sldId id="273" r:id="rId7"/>
    <p:sldId id="274" r:id="rId8"/>
    <p:sldId id="275" r:id="rId9"/>
    <p:sldId id="270" r:id="rId10"/>
    <p:sldId id="271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16" d="100"/>
          <a:sy n="16" d="100"/>
        </p:scale>
        <p:origin x="2789" y="1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3DC7D0-5514-476D-B595-5BF0B093F04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67D3912-1A25-4261-8F2B-FF60DCB5C3AA}">
      <dgm:prSet/>
      <dgm:spPr/>
      <dgm:t>
        <a:bodyPr/>
        <a:lstStyle/>
        <a:p>
          <a:pPr algn="ctr"/>
          <a:r>
            <a:rPr lang="en-US" dirty="0"/>
            <a:t>1. Eros</a:t>
          </a:r>
        </a:p>
      </dgm:t>
    </dgm:pt>
    <dgm:pt modelId="{6945609C-F6EC-44EB-B8FB-0CB02D499AF0}" type="parTrans" cxnId="{EFD13ED9-D860-4AE2-8BC0-32E828DF55B4}">
      <dgm:prSet/>
      <dgm:spPr/>
      <dgm:t>
        <a:bodyPr/>
        <a:lstStyle/>
        <a:p>
          <a:endParaRPr lang="en-US"/>
        </a:p>
      </dgm:t>
    </dgm:pt>
    <dgm:pt modelId="{DC1E39E4-9A19-4A58-B38F-EEA6D5129467}" type="sibTrans" cxnId="{EFD13ED9-D860-4AE2-8BC0-32E828DF55B4}">
      <dgm:prSet/>
      <dgm:spPr/>
      <dgm:t>
        <a:bodyPr/>
        <a:lstStyle/>
        <a:p>
          <a:endParaRPr lang="en-US"/>
        </a:p>
      </dgm:t>
    </dgm:pt>
    <dgm:pt modelId="{1EC12EC4-3DDE-48CB-880F-E6291C1FB8C2}">
      <dgm:prSet/>
      <dgm:spPr/>
      <dgm:t>
        <a:bodyPr/>
        <a:lstStyle/>
        <a:p>
          <a:pPr algn="ctr"/>
          <a:r>
            <a:rPr lang="en-US" dirty="0"/>
            <a:t>2. </a:t>
          </a:r>
          <a:r>
            <a:rPr lang="en-US" dirty="0" err="1"/>
            <a:t>Phileo</a:t>
          </a:r>
          <a:endParaRPr lang="en-US" dirty="0"/>
        </a:p>
      </dgm:t>
    </dgm:pt>
    <dgm:pt modelId="{3CECFF22-FE89-4802-A747-4BEDFBB519AF}" type="parTrans" cxnId="{0CE53522-2CAE-4659-AA00-9C44D06F5AE4}">
      <dgm:prSet/>
      <dgm:spPr/>
      <dgm:t>
        <a:bodyPr/>
        <a:lstStyle/>
        <a:p>
          <a:endParaRPr lang="en-US"/>
        </a:p>
      </dgm:t>
    </dgm:pt>
    <dgm:pt modelId="{14D1BCC3-2A29-4672-B4D7-289BD1BADF8B}" type="sibTrans" cxnId="{0CE53522-2CAE-4659-AA00-9C44D06F5AE4}">
      <dgm:prSet/>
      <dgm:spPr/>
      <dgm:t>
        <a:bodyPr/>
        <a:lstStyle/>
        <a:p>
          <a:endParaRPr lang="en-US"/>
        </a:p>
      </dgm:t>
    </dgm:pt>
    <dgm:pt modelId="{A5DB4E7E-473A-4335-8BD9-8E81686ED508}">
      <dgm:prSet/>
      <dgm:spPr/>
      <dgm:t>
        <a:bodyPr/>
        <a:lstStyle/>
        <a:p>
          <a:pPr algn="ctr"/>
          <a:r>
            <a:rPr lang="en-US" dirty="0"/>
            <a:t>3. Storge</a:t>
          </a:r>
        </a:p>
      </dgm:t>
    </dgm:pt>
    <dgm:pt modelId="{8B191E51-2C6F-4428-8577-A1608A412A8E}" type="parTrans" cxnId="{CA97DC59-7F76-44B0-97C9-12E48CB232D6}">
      <dgm:prSet/>
      <dgm:spPr/>
      <dgm:t>
        <a:bodyPr/>
        <a:lstStyle/>
        <a:p>
          <a:endParaRPr lang="en-US"/>
        </a:p>
      </dgm:t>
    </dgm:pt>
    <dgm:pt modelId="{06859BF6-7FC6-419D-8850-E9A0CFA8DBBB}" type="sibTrans" cxnId="{CA97DC59-7F76-44B0-97C9-12E48CB232D6}">
      <dgm:prSet/>
      <dgm:spPr/>
      <dgm:t>
        <a:bodyPr/>
        <a:lstStyle/>
        <a:p>
          <a:endParaRPr lang="en-US"/>
        </a:p>
      </dgm:t>
    </dgm:pt>
    <dgm:pt modelId="{0132B61A-F49A-4343-8FB2-57A4B85B2DC3}">
      <dgm:prSet/>
      <dgm:spPr/>
      <dgm:t>
        <a:bodyPr/>
        <a:lstStyle/>
        <a:p>
          <a:pPr algn="ctr"/>
          <a:r>
            <a:rPr lang="en-US" dirty="0"/>
            <a:t>4. Agape</a:t>
          </a:r>
        </a:p>
      </dgm:t>
    </dgm:pt>
    <dgm:pt modelId="{473A9421-9F4D-48B0-A366-C41DE5483760}" type="parTrans" cxnId="{074822FB-10BC-44F0-827A-A0843D3498EE}">
      <dgm:prSet/>
      <dgm:spPr/>
      <dgm:t>
        <a:bodyPr/>
        <a:lstStyle/>
        <a:p>
          <a:endParaRPr lang="en-US"/>
        </a:p>
      </dgm:t>
    </dgm:pt>
    <dgm:pt modelId="{09609147-E1FF-492C-87A2-5AFC2336376C}" type="sibTrans" cxnId="{074822FB-10BC-44F0-827A-A0843D3498EE}">
      <dgm:prSet/>
      <dgm:spPr/>
      <dgm:t>
        <a:bodyPr/>
        <a:lstStyle/>
        <a:p>
          <a:endParaRPr lang="en-US"/>
        </a:p>
      </dgm:t>
    </dgm:pt>
    <dgm:pt modelId="{6A570DF6-5F6B-4652-BE25-A7347B7FE1E0}" type="pres">
      <dgm:prSet presAssocID="{693DC7D0-5514-476D-B595-5BF0B093F048}" presName="linear" presStyleCnt="0">
        <dgm:presLayoutVars>
          <dgm:animLvl val="lvl"/>
          <dgm:resizeHandles val="exact"/>
        </dgm:presLayoutVars>
      </dgm:prSet>
      <dgm:spPr/>
    </dgm:pt>
    <dgm:pt modelId="{7B53BFA7-4624-45D0-8EBD-301FBF076668}" type="pres">
      <dgm:prSet presAssocID="{467D3912-1A25-4261-8F2B-FF60DCB5C3A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CCE8DEA-7AE3-42FE-87B3-0B1880B71825}" type="pres">
      <dgm:prSet presAssocID="{DC1E39E4-9A19-4A58-B38F-EEA6D5129467}" presName="spacer" presStyleCnt="0"/>
      <dgm:spPr/>
    </dgm:pt>
    <dgm:pt modelId="{39227D1F-DC99-467A-9441-6C972DFD8E33}" type="pres">
      <dgm:prSet presAssocID="{1EC12EC4-3DDE-48CB-880F-E6291C1FB8C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CFFA201-181E-4CA2-8A9B-48A2105A9D63}" type="pres">
      <dgm:prSet presAssocID="{14D1BCC3-2A29-4672-B4D7-289BD1BADF8B}" presName="spacer" presStyleCnt="0"/>
      <dgm:spPr/>
    </dgm:pt>
    <dgm:pt modelId="{DD5A07F1-823E-47CB-AF96-8AAF3AD4950B}" type="pres">
      <dgm:prSet presAssocID="{A5DB4E7E-473A-4335-8BD9-8E81686ED50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41681A4-3207-4E3D-A7CF-4D6126607729}" type="pres">
      <dgm:prSet presAssocID="{06859BF6-7FC6-419D-8850-E9A0CFA8DBBB}" presName="spacer" presStyleCnt="0"/>
      <dgm:spPr/>
    </dgm:pt>
    <dgm:pt modelId="{B6822D40-8511-460A-9F78-C453A8CAA8CC}" type="pres">
      <dgm:prSet presAssocID="{0132B61A-F49A-4343-8FB2-57A4B85B2DC3}" presName="parentText" presStyleLbl="node1" presStyleIdx="3" presStyleCnt="4" custLinFactNeighborX="-1034" custLinFactNeighborY="22212">
        <dgm:presLayoutVars>
          <dgm:chMax val="0"/>
          <dgm:bulletEnabled val="1"/>
        </dgm:presLayoutVars>
      </dgm:prSet>
      <dgm:spPr/>
    </dgm:pt>
  </dgm:ptLst>
  <dgm:cxnLst>
    <dgm:cxn modelId="{0CE53522-2CAE-4659-AA00-9C44D06F5AE4}" srcId="{693DC7D0-5514-476D-B595-5BF0B093F048}" destId="{1EC12EC4-3DDE-48CB-880F-E6291C1FB8C2}" srcOrd="1" destOrd="0" parTransId="{3CECFF22-FE89-4802-A747-4BEDFBB519AF}" sibTransId="{14D1BCC3-2A29-4672-B4D7-289BD1BADF8B}"/>
    <dgm:cxn modelId="{62BC4225-98B1-4DBD-B6D2-32266C47D98C}" type="presOf" srcId="{A5DB4E7E-473A-4335-8BD9-8E81686ED508}" destId="{DD5A07F1-823E-47CB-AF96-8AAF3AD4950B}" srcOrd="0" destOrd="0" presId="urn:microsoft.com/office/officeart/2005/8/layout/vList2"/>
    <dgm:cxn modelId="{5D5CE564-E298-45BD-8A06-DFE81D647750}" type="presOf" srcId="{1EC12EC4-3DDE-48CB-880F-E6291C1FB8C2}" destId="{39227D1F-DC99-467A-9441-6C972DFD8E33}" srcOrd="0" destOrd="0" presId="urn:microsoft.com/office/officeart/2005/8/layout/vList2"/>
    <dgm:cxn modelId="{CA97DC59-7F76-44B0-97C9-12E48CB232D6}" srcId="{693DC7D0-5514-476D-B595-5BF0B093F048}" destId="{A5DB4E7E-473A-4335-8BD9-8E81686ED508}" srcOrd="2" destOrd="0" parTransId="{8B191E51-2C6F-4428-8577-A1608A412A8E}" sibTransId="{06859BF6-7FC6-419D-8850-E9A0CFA8DBBB}"/>
    <dgm:cxn modelId="{D92637CD-1B52-4C41-999C-F80217357505}" type="presOf" srcId="{0132B61A-F49A-4343-8FB2-57A4B85B2DC3}" destId="{B6822D40-8511-460A-9F78-C453A8CAA8CC}" srcOrd="0" destOrd="0" presId="urn:microsoft.com/office/officeart/2005/8/layout/vList2"/>
    <dgm:cxn modelId="{EFD13ED9-D860-4AE2-8BC0-32E828DF55B4}" srcId="{693DC7D0-5514-476D-B595-5BF0B093F048}" destId="{467D3912-1A25-4261-8F2B-FF60DCB5C3AA}" srcOrd="0" destOrd="0" parTransId="{6945609C-F6EC-44EB-B8FB-0CB02D499AF0}" sibTransId="{DC1E39E4-9A19-4A58-B38F-EEA6D5129467}"/>
    <dgm:cxn modelId="{7456E6DF-6984-436D-A7E6-21D5AF6E58BA}" type="presOf" srcId="{467D3912-1A25-4261-8F2B-FF60DCB5C3AA}" destId="{7B53BFA7-4624-45D0-8EBD-301FBF076668}" srcOrd="0" destOrd="0" presId="urn:microsoft.com/office/officeart/2005/8/layout/vList2"/>
    <dgm:cxn modelId="{8CE0D3EA-2F93-40FA-B573-4FFF3A9E4596}" type="presOf" srcId="{693DC7D0-5514-476D-B595-5BF0B093F048}" destId="{6A570DF6-5F6B-4652-BE25-A7347B7FE1E0}" srcOrd="0" destOrd="0" presId="urn:microsoft.com/office/officeart/2005/8/layout/vList2"/>
    <dgm:cxn modelId="{074822FB-10BC-44F0-827A-A0843D3498EE}" srcId="{693DC7D0-5514-476D-B595-5BF0B093F048}" destId="{0132B61A-F49A-4343-8FB2-57A4B85B2DC3}" srcOrd="3" destOrd="0" parTransId="{473A9421-9F4D-48B0-A366-C41DE5483760}" sibTransId="{09609147-E1FF-492C-87A2-5AFC2336376C}"/>
    <dgm:cxn modelId="{E02F162C-8D1B-406F-835B-09B006657FC0}" type="presParOf" srcId="{6A570DF6-5F6B-4652-BE25-A7347B7FE1E0}" destId="{7B53BFA7-4624-45D0-8EBD-301FBF076668}" srcOrd="0" destOrd="0" presId="urn:microsoft.com/office/officeart/2005/8/layout/vList2"/>
    <dgm:cxn modelId="{B3ED3C07-41B8-4669-BB32-DDA9C34EE987}" type="presParOf" srcId="{6A570DF6-5F6B-4652-BE25-A7347B7FE1E0}" destId="{2CCE8DEA-7AE3-42FE-87B3-0B1880B71825}" srcOrd="1" destOrd="0" presId="urn:microsoft.com/office/officeart/2005/8/layout/vList2"/>
    <dgm:cxn modelId="{D03A5AE3-AA9B-45F0-BF95-4AAF1F95D5C1}" type="presParOf" srcId="{6A570DF6-5F6B-4652-BE25-A7347B7FE1E0}" destId="{39227D1F-DC99-467A-9441-6C972DFD8E33}" srcOrd="2" destOrd="0" presId="urn:microsoft.com/office/officeart/2005/8/layout/vList2"/>
    <dgm:cxn modelId="{0C720830-A38F-43EE-8FD2-E79AB8B656C0}" type="presParOf" srcId="{6A570DF6-5F6B-4652-BE25-A7347B7FE1E0}" destId="{4CFFA201-181E-4CA2-8A9B-48A2105A9D63}" srcOrd="3" destOrd="0" presId="urn:microsoft.com/office/officeart/2005/8/layout/vList2"/>
    <dgm:cxn modelId="{3E1522D5-0E52-4A51-A46E-6C717BE79E26}" type="presParOf" srcId="{6A570DF6-5F6B-4652-BE25-A7347B7FE1E0}" destId="{DD5A07F1-823E-47CB-AF96-8AAF3AD4950B}" srcOrd="4" destOrd="0" presId="urn:microsoft.com/office/officeart/2005/8/layout/vList2"/>
    <dgm:cxn modelId="{F9D07E63-A74D-4C7E-AB92-C886D3E0730B}" type="presParOf" srcId="{6A570DF6-5F6B-4652-BE25-A7347B7FE1E0}" destId="{141681A4-3207-4E3D-A7CF-4D6126607729}" srcOrd="5" destOrd="0" presId="urn:microsoft.com/office/officeart/2005/8/layout/vList2"/>
    <dgm:cxn modelId="{59294062-0CDC-4D7F-A953-F74F38DC4104}" type="presParOf" srcId="{6A570DF6-5F6B-4652-BE25-A7347B7FE1E0}" destId="{B6822D40-8511-460A-9F78-C453A8CAA8C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A5F858-EDAF-4F1C-A23B-4419538E30B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126D5E9-D290-4616-9086-3CEDADD2D251}">
      <dgm:prSet/>
      <dgm:spPr/>
      <dgm:t>
        <a:bodyPr/>
        <a:lstStyle/>
        <a:p>
          <a:pPr algn="ctr"/>
          <a:r>
            <a:rPr lang="en-US" dirty="0"/>
            <a:t>Eros</a:t>
          </a:r>
        </a:p>
      </dgm:t>
    </dgm:pt>
    <dgm:pt modelId="{873A92CC-3D7A-489F-8B87-B99B036EB32C}" type="parTrans" cxnId="{10AA3FA8-BCDF-4B4E-9E35-8A84703D6928}">
      <dgm:prSet/>
      <dgm:spPr/>
      <dgm:t>
        <a:bodyPr/>
        <a:lstStyle/>
        <a:p>
          <a:endParaRPr lang="en-US"/>
        </a:p>
      </dgm:t>
    </dgm:pt>
    <dgm:pt modelId="{B0A18F9C-E297-496D-8FFA-10D048291A14}" type="sibTrans" cxnId="{10AA3FA8-BCDF-4B4E-9E35-8A84703D6928}">
      <dgm:prSet/>
      <dgm:spPr/>
      <dgm:t>
        <a:bodyPr/>
        <a:lstStyle/>
        <a:p>
          <a:endParaRPr lang="en-US"/>
        </a:p>
      </dgm:t>
    </dgm:pt>
    <dgm:pt modelId="{3C466682-1C5A-4BEB-B7C6-0EF772685C88}">
      <dgm:prSet/>
      <dgm:spPr/>
      <dgm:t>
        <a:bodyPr/>
        <a:lstStyle/>
        <a:p>
          <a:pPr algn="ctr"/>
          <a:r>
            <a:rPr lang="en-US" dirty="0" err="1"/>
            <a:t>Phileo</a:t>
          </a:r>
          <a:endParaRPr lang="en-US" dirty="0"/>
        </a:p>
      </dgm:t>
    </dgm:pt>
    <dgm:pt modelId="{AE282CAC-56A8-48CA-8724-BBCE523449B4}" type="parTrans" cxnId="{8C8B831C-2B8E-4F77-B0C4-6E5FC1CD68E3}">
      <dgm:prSet/>
      <dgm:spPr/>
      <dgm:t>
        <a:bodyPr/>
        <a:lstStyle/>
        <a:p>
          <a:endParaRPr lang="en-US"/>
        </a:p>
      </dgm:t>
    </dgm:pt>
    <dgm:pt modelId="{B2D42C1F-37FF-4577-A5C9-1918B9313E3E}" type="sibTrans" cxnId="{8C8B831C-2B8E-4F77-B0C4-6E5FC1CD68E3}">
      <dgm:prSet/>
      <dgm:spPr/>
      <dgm:t>
        <a:bodyPr/>
        <a:lstStyle/>
        <a:p>
          <a:endParaRPr lang="en-US"/>
        </a:p>
      </dgm:t>
    </dgm:pt>
    <dgm:pt modelId="{CACBC325-5E59-49A2-B412-119A99C89E62}">
      <dgm:prSet/>
      <dgm:spPr/>
      <dgm:t>
        <a:bodyPr/>
        <a:lstStyle/>
        <a:p>
          <a:pPr algn="ctr"/>
          <a:r>
            <a:rPr lang="en-US" dirty="0"/>
            <a:t>Storge</a:t>
          </a:r>
        </a:p>
      </dgm:t>
    </dgm:pt>
    <dgm:pt modelId="{FFB13135-0125-4481-B6DB-ED94CBCE401F}" type="parTrans" cxnId="{C039FAA1-A719-424E-8DB0-BC6F9D96A7F2}">
      <dgm:prSet/>
      <dgm:spPr/>
      <dgm:t>
        <a:bodyPr/>
        <a:lstStyle/>
        <a:p>
          <a:endParaRPr lang="en-US"/>
        </a:p>
      </dgm:t>
    </dgm:pt>
    <dgm:pt modelId="{6F160F02-485A-444B-B508-6A3BE0EE289E}" type="sibTrans" cxnId="{C039FAA1-A719-424E-8DB0-BC6F9D96A7F2}">
      <dgm:prSet/>
      <dgm:spPr/>
      <dgm:t>
        <a:bodyPr/>
        <a:lstStyle/>
        <a:p>
          <a:endParaRPr lang="en-US"/>
        </a:p>
      </dgm:t>
    </dgm:pt>
    <dgm:pt modelId="{1AE4E753-369F-483B-BC1C-D20F62FA7DDC}">
      <dgm:prSet/>
      <dgm:spPr/>
      <dgm:t>
        <a:bodyPr/>
        <a:lstStyle/>
        <a:p>
          <a:pPr algn="ctr"/>
          <a:r>
            <a:rPr lang="en-US" dirty="0"/>
            <a:t>Agape</a:t>
          </a:r>
        </a:p>
      </dgm:t>
    </dgm:pt>
    <dgm:pt modelId="{438599CC-238A-421F-BA5D-EB386EF9EC4D}" type="parTrans" cxnId="{6E4157D2-C287-4429-A213-238927D10B8A}">
      <dgm:prSet/>
      <dgm:spPr/>
      <dgm:t>
        <a:bodyPr/>
        <a:lstStyle/>
        <a:p>
          <a:endParaRPr lang="en-US"/>
        </a:p>
      </dgm:t>
    </dgm:pt>
    <dgm:pt modelId="{36C96CB3-AB5F-43D8-95DE-3476DC85808B}" type="sibTrans" cxnId="{6E4157D2-C287-4429-A213-238927D10B8A}">
      <dgm:prSet/>
      <dgm:spPr/>
      <dgm:t>
        <a:bodyPr/>
        <a:lstStyle/>
        <a:p>
          <a:endParaRPr lang="en-US"/>
        </a:p>
      </dgm:t>
    </dgm:pt>
    <dgm:pt modelId="{964DF5C7-A883-4CDE-9AF7-9E1E55EF2140}" type="pres">
      <dgm:prSet presAssocID="{BDA5F858-EDAF-4F1C-A23B-4419538E30B0}" presName="linear" presStyleCnt="0">
        <dgm:presLayoutVars>
          <dgm:animLvl val="lvl"/>
          <dgm:resizeHandles val="exact"/>
        </dgm:presLayoutVars>
      </dgm:prSet>
      <dgm:spPr/>
    </dgm:pt>
    <dgm:pt modelId="{C7B63163-1071-41F4-B803-91474E88E357}" type="pres">
      <dgm:prSet presAssocID="{0126D5E9-D290-4616-9086-3CEDADD2D25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698CC12-07D9-4396-9CE4-297B6795E413}" type="pres">
      <dgm:prSet presAssocID="{B0A18F9C-E297-496D-8FFA-10D048291A14}" presName="spacer" presStyleCnt="0"/>
      <dgm:spPr/>
    </dgm:pt>
    <dgm:pt modelId="{9919D01E-32C8-4EAA-B958-AC7A222323AA}" type="pres">
      <dgm:prSet presAssocID="{3C466682-1C5A-4BEB-B7C6-0EF772685C8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2521AA9-AA37-49B1-8D38-D09AF424B200}" type="pres">
      <dgm:prSet presAssocID="{B2D42C1F-37FF-4577-A5C9-1918B9313E3E}" presName="spacer" presStyleCnt="0"/>
      <dgm:spPr/>
    </dgm:pt>
    <dgm:pt modelId="{2A60DAD3-969A-4A9C-9684-244EA9789A15}" type="pres">
      <dgm:prSet presAssocID="{CACBC325-5E59-49A2-B412-119A99C89E6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2FCFDCF-A4DF-4DF2-BE75-CF1D45729D57}" type="pres">
      <dgm:prSet presAssocID="{6F160F02-485A-444B-B508-6A3BE0EE289E}" presName="spacer" presStyleCnt="0"/>
      <dgm:spPr/>
    </dgm:pt>
    <dgm:pt modelId="{1233F334-34D4-4677-8206-030D2D31727D}" type="pres">
      <dgm:prSet presAssocID="{1AE4E753-369F-483B-BC1C-D20F62FA7DD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C8B831C-2B8E-4F77-B0C4-6E5FC1CD68E3}" srcId="{BDA5F858-EDAF-4F1C-A23B-4419538E30B0}" destId="{3C466682-1C5A-4BEB-B7C6-0EF772685C88}" srcOrd="1" destOrd="0" parTransId="{AE282CAC-56A8-48CA-8724-BBCE523449B4}" sibTransId="{B2D42C1F-37FF-4577-A5C9-1918B9313E3E}"/>
    <dgm:cxn modelId="{02169433-881D-4883-B935-C0C3CA45C3B5}" type="presOf" srcId="{1AE4E753-369F-483B-BC1C-D20F62FA7DDC}" destId="{1233F334-34D4-4677-8206-030D2D31727D}" srcOrd="0" destOrd="0" presId="urn:microsoft.com/office/officeart/2005/8/layout/vList2"/>
    <dgm:cxn modelId="{DE495234-5657-4C4D-B864-C4B1589C1573}" type="presOf" srcId="{3C466682-1C5A-4BEB-B7C6-0EF772685C88}" destId="{9919D01E-32C8-4EAA-B958-AC7A222323AA}" srcOrd="0" destOrd="0" presId="urn:microsoft.com/office/officeart/2005/8/layout/vList2"/>
    <dgm:cxn modelId="{2CAAF388-9577-49DA-B5BB-A9BF63F0F01E}" type="presOf" srcId="{BDA5F858-EDAF-4F1C-A23B-4419538E30B0}" destId="{964DF5C7-A883-4CDE-9AF7-9E1E55EF2140}" srcOrd="0" destOrd="0" presId="urn:microsoft.com/office/officeart/2005/8/layout/vList2"/>
    <dgm:cxn modelId="{23AE688B-25B5-4E07-A98B-596823DA85B7}" type="presOf" srcId="{CACBC325-5E59-49A2-B412-119A99C89E62}" destId="{2A60DAD3-969A-4A9C-9684-244EA9789A15}" srcOrd="0" destOrd="0" presId="urn:microsoft.com/office/officeart/2005/8/layout/vList2"/>
    <dgm:cxn modelId="{CE57629E-E2DA-41F3-A783-C2C862953C1A}" type="presOf" srcId="{0126D5E9-D290-4616-9086-3CEDADD2D251}" destId="{C7B63163-1071-41F4-B803-91474E88E357}" srcOrd="0" destOrd="0" presId="urn:microsoft.com/office/officeart/2005/8/layout/vList2"/>
    <dgm:cxn modelId="{C039FAA1-A719-424E-8DB0-BC6F9D96A7F2}" srcId="{BDA5F858-EDAF-4F1C-A23B-4419538E30B0}" destId="{CACBC325-5E59-49A2-B412-119A99C89E62}" srcOrd="2" destOrd="0" parTransId="{FFB13135-0125-4481-B6DB-ED94CBCE401F}" sibTransId="{6F160F02-485A-444B-B508-6A3BE0EE289E}"/>
    <dgm:cxn modelId="{10AA3FA8-BCDF-4B4E-9E35-8A84703D6928}" srcId="{BDA5F858-EDAF-4F1C-A23B-4419538E30B0}" destId="{0126D5E9-D290-4616-9086-3CEDADD2D251}" srcOrd="0" destOrd="0" parTransId="{873A92CC-3D7A-489F-8B87-B99B036EB32C}" sibTransId="{B0A18F9C-E297-496D-8FFA-10D048291A14}"/>
    <dgm:cxn modelId="{6E4157D2-C287-4429-A213-238927D10B8A}" srcId="{BDA5F858-EDAF-4F1C-A23B-4419538E30B0}" destId="{1AE4E753-369F-483B-BC1C-D20F62FA7DDC}" srcOrd="3" destOrd="0" parTransId="{438599CC-238A-421F-BA5D-EB386EF9EC4D}" sibTransId="{36C96CB3-AB5F-43D8-95DE-3476DC85808B}"/>
    <dgm:cxn modelId="{A2200C1B-15C4-427E-A5B7-1C4599F975C8}" type="presParOf" srcId="{964DF5C7-A883-4CDE-9AF7-9E1E55EF2140}" destId="{C7B63163-1071-41F4-B803-91474E88E357}" srcOrd="0" destOrd="0" presId="urn:microsoft.com/office/officeart/2005/8/layout/vList2"/>
    <dgm:cxn modelId="{1EFD185A-5BA9-4BE2-9550-F66DBCF89A62}" type="presParOf" srcId="{964DF5C7-A883-4CDE-9AF7-9E1E55EF2140}" destId="{4698CC12-07D9-4396-9CE4-297B6795E413}" srcOrd="1" destOrd="0" presId="urn:microsoft.com/office/officeart/2005/8/layout/vList2"/>
    <dgm:cxn modelId="{CD54B46F-172E-4B80-96F0-7672867A3506}" type="presParOf" srcId="{964DF5C7-A883-4CDE-9AF7-9E1E55EF2140}" destId="{9919D01E-32C8-4EAA-B958-AC7A222323AA}" srcOrd="2" destOrd="0" presId="urn:microsoft.com/office/officeart/2005/8/layout/vList2"/>
    <dgm:cxn modelId="{EC1B17F7-C675-4407-8432-AFE3A09346CC}" type="presParOf" srcId="{964DF5C7-A883-4CDE-9AF7-9E1E55EF2140}" destId="{22521AA9-AA37-49B1-8D38-D09AF424B200}" srcOrd="3" destOrd="0" presId="urn:microsoft.com/office/officeart/2005/8/layout/vList2"/>
    <dgm:cxn modelId="{5E4DE510-48C5-4C5C-92B5-4D1047D7A9D7}" type="presParOf" srcId="{964DF5C7-A883-4CDE-9AF7-9E1E55EF2140}" destId="{2A60DAD3-969A-4A9C-9684-244EA9789A15}" srcOrd="4" destOrd="0" presId="urn:microsoft.com/office/officeart/2005/8/layout/vList2"/>
    <dgm:cxn modelId="{BB068842-8A69-46E3-AFDF-857AAC01799A}" type="presParOf" srcId="{964DF5C7-A883-4CDE-9AF7-9E1E55EF2140}" destId="{12FCFDCF-A4DF-4DF2-BE75-CF1D45729D57}" srcOrd="5" destOrd="0" presId="urn:microsoft.com/office/officeart/2005/8/layout/vList2"/>
    <dgm:cxn modelId="{57C1A1EF-301A-4F46-B0CF-A17DD516F71D}" type="presParOf" srcId="{964DF5C7-A883-4CDE-9AF7-9E1E55EF2140}" destId="{1233F334-34D4-4677-8206-030D2D31727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3BFA7-4624-45D0-8EBD-301FBF076668}">
      <dsp:nvSpPr>
        <dsp:cNvPr id="0" name=""/>
        <dsp:cNvSpPr/>
      </dsp:nvSpPr>
      <dsp:spPr>
        <a:xfrm>
          <a:off x="0" y="33263"/>
          <a:ext cx="4697730" cy="1247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1. Eros</a:t>
          </a:r>
        </a:p>
      </dsp:txBody>
      <dsp:txXfrm>
        <a:off x="60884" y="94147"/>
        <a:ext cx="4575962" cy="1125452"/>
      </dsp:txXfrm>
    </dsp:sp>
    <dsp:sp modelId="{39227D1F-DC99-467A-9441-6C972DFD8E33}">
      <dsp:nvSpPr>
        <dsp:cNvPr id="0" name=""/>
        <dsp:cNvSpPr/>
      </dsp:nvSpPr>
      <dsp:spPr>
        <a:xfrm>
          <a:off x="0" y="1430243"/>
          <a:ext cx="4697730" cy="12472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2. </a:t>
          </a:r>
          <a:r>
            <a:rPr lang="en-US" sz="5200" kern="1200" dirty="0" err="1"/>
            <a:t>Phileo</a:t>
          </a:r>
          <a:endParaRPr lang="en-US" sz="5200" kern="1200" dirty="0"/>
        </a:p>
      </dsp:txBody>
      <dsp:txXfrm>
        <a:off x="60884" y="1491127"/>
        <a:ext cx="4575962" cy="1125452"/>
      </dsp:txXfrm>
    </dsp:sp>
    <dsp:sp modelId="{DD5A07F1-823E-47CB-AF96-8AAF3AD4950B}">
      <dsp:nvSpPr>
        <dsp:cNvPr id="0" name=""/>
        <dsp:cNvSpPr/>
      </dsp:nvSpPr>
      <dsp:spPr>
        <a:xfrm>
          <a:off x="0" y="2827223"/>
          <a:ext cx="4697730" cy="12472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3. Storge</a:t>
          </a:r>
        </a:p>
      </dsp:txBody>
      <dsp:txXfrm>
        <a:off x="60884" y="2888107"/>
        <a:ext cx="4575962" cy="1125452"/>
      </dsp:txXfrm>
    </dsp:sp>
    <dsp:sp modelId="{B6822D40-8511-460A-9F78-C453A8CAA8CC}">
      <dsp:nvSpPr>
        <dsp:cNvPr id="0" name=""/>
        <dsp:cNvSpPr/>
      </dsp:nvSpPr>
      <dsp:spPr>
        <a:xfrm>
          <a:off x="0" y="4257467"/>
          <a:ext cx="4697730" cy="12472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4. Agape</a:t>
          </a:r>
        </a:p>
      </dsp:txBody>
      <dsp:txXfrm>
        <a:off x="60884" y="4318351"/>
        <a:ext cx="4575962" cy="1125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63163-1071-41F4-B803-91474E88E357}">
      <dsp:nvSpPr>
        <dsp:cNvPr id="0" name=""/>
        <dsp:cNvSpPr/>
      </dsp:nvSpPr>
      <dsp:spPr>
        <a:xfrm>
          <a:off x="0" y="33263"/>
          <a:ext cx="4697730" cy="12472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Eros</a:t>
          </a:r>
        </a:p>
      </dsp:txBody>
      <dsp:txXfrm>
        <a:off x="60884" y="94147"/>
        <a:ext cx="4575962" cy="1125452"/>
      </dsp:txXfrm>
    </dsp:sp>
    <dsp:sp modelId="{9919D01E-32C8-4EAA-B958-AC7A222323AA}">
      <dsp:nvSpPr>
        <dsp:cNvPr id="0" name=""/>
        <dsp:cNvSpPr/>
      </dsp:nvSpPr>
      <dsp:spPr>
        <a:xfrm>
          <a:off x="0" y="1430243"/>
          <a:ext cx="4697730" cy="12472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 err="1"/>
            <a:t>Phileo</a:t>
          </a:r>
          <a:endParaRPr lang="en-US" sz="5200" kern="1200" dirty="0"/>
        </a:p>
      </dsp:txBody>
      <dsp:txXfrm>
        <a:off x="60884" y="1491127"/>
        <a:ext cx="4575962" cy="1125452"/>
      </dsp:txXfrm>
    </dsp:sp>
    <dsp:sp modelId="{2A60DAD3-969A-4A9C-9684-244EA9789A15}">
      <dsp:nvSpPr>
        <dsp:cNvPr id="0" name=""/>
        <dsp:cNvSpPr/>
      </dsp:nvSpPr>
      <dsp:spPr>
        <a:xfrm>
          <a:off x="0" y="2827223"/>
          <a:ext cx="4697730" cy="12472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Storge</a:t>
          </a:r>
        </a:p>
      </dsp:txBody>
      <dsp:txXfrm>
        <a:off x="60884" y="2888107"/>
        <a:ext cx="4575962" cy="1125452"/>
      </dsp:txXfrm>
    </dsp:sp>
    <dsp:sp modelId="{1233F334-34D4-4677-8206-030D2D31727D}">
      <dsp:nvSpPr>
        <dsp:cNvPr id="0" name=""/>
        <dsp:cNvSpPr/>
      </dsp:nvSpPr>
      <dsp:spPr>
        <a:xfrm>
          <a:off x="0" y="4224204"/>
          <a:ext cx="4697730" cy="12472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Agape</a:t>
          </a:r>
        </a:p>
      </dsp:txBody>
      <dsp:txXfrm>
        <a:off x="60884" y="4285088"/>
        <a:ext cx="4575962" cy="1125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2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33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44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03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40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59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42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43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568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3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96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3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87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45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54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9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3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4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6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3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841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4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the fruit of the Spirit?">
            <a:extLst>
              <a:ext uri="{FF2B5EF4-FFF2-40B4-BE49-F238E27FC236}">
                <a16:creationId xmlns:a16="http://schemas.microsoft.com/office/drawing/2014/main" id="{621AD005-A478-D644-F3D1-62AE34569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20950"/>
            <a:ext cx="7886700" cy="41405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6272-2895-2713-A8AC-4C1CDFAE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343783"/>
            <a:ext cx="7886700" cy="1126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Gill Sans MT Condensed" panose="020B0506020104020203" pitchFamily="34" charset="0"/>
              </a:rPr>
              <a:t>LOVE</a:t>
            </a:r>
            <a:endParaRPr lang="en-US" sz="54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A0F35E-4576-F689-4EFA-ED271CABEBB0}"/>
              </a:ext>
            </a:extLst>
          </p:cNvPr>
          <p:cNvSpPr/>
          <p:nvPr/>
        </p:nvSpPr>
        <p:spPr>
          <a:xfrm>
            <a:off x="5334001" y="3893127"/>
            <a:ext cx="2978726" cy="93801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54E426-65F0-C48E-1B75-478CAF913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7965" y="3893127"/>
            <a:ext cx="3214255" cy="938019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Gill Sans MT Condensed" panose="020B0506020104020203" pitchFamily="34" charset="0"/>
              </a:rPr>
              <a:t>Galatians 5:22-23</a:t>
            </a:r>
          </a:p>
        </p:txBody>
      </p:sp>
    </p:spTree>
    <p:extLst>
      <p:ext uri="{BB962C8B-B14F-4D97-AF65-F5344CB8AC3E}">
        <p14:creationId xmlns:p14="http://schemas.microsoft.com/office/powerpoint/2010/main" val="21171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4C784E-033C-956B-2194-5BC0B821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+mn-lt"/>
              </a:rPr>
              <a:t>Greek words for “Love”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FBDC593-7145-D5ED-27A8-894C2752386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09237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Agape Love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209618"/>
          </a:xfrm>
        </p:spPr>
        <p:txBody>
          <a:bodyPr/>
          <a:lstStyle/>
          <a:p>
            <a:pPr>
              <a:buSzPct val="90000"/>
            </a:pPr>
            <a:r>
              <a:rPr lang="en-US" sz="3000" b="1" dirty="0"/>
              <a:t>The Greatest Commandment -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Matt. 22:36-38</a:t>
            </a:r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sz="3000" b="1" dirty="0"/>
              <a:t>The Greatest Gift -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1 Cor. 13:13</a:t>
            </a:r>
            <a:endParaRPr lang="en-US" sz="3000" b="1" dirty="0"/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sz="3000" b="1" dirty="0"/>
              <a:t>The Crowning Virtue -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2 Peter 1:5-7</a:t>
            </a:r>
          </a:p>
        </p:txBody>
      </p:sp>
    </p:spTree>
    <p:extLst>
      <p:ext uri="{BB962C8B-B14F-4D97-AF65-F5344CB8AC3E}">
        <p14:creationId xmlns:p14="http://schemas.microsoft.com/office/powerpoint/2010/main" val="131943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Love Comes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209618"/>
          </a:xfrm>
        </p:spPr>
        <p:txBody>
          <a:bodyPr/>
          <a:lstStyle/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sz="3000" b="1" dirty="0"/>
              <a:t>Beloved, let us love one another, for love is of God; and everyone who loves is born of God and knows God. </a:t>
            </a:r>
          </a:p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sz="3000" b="1" dirty="0"/>
              <a:t>He who does not love does not know God, for God is love</a:t>
            </a:r>
          </a:p>
          <a:p>
            <a:pPr marL="0" indent="0">
              <a:buSzPct val="90000"/>
              <a:buNone/>
            </a:pPr>
            <a:endParaRPr lang="en-US" sz="800" b="1" dirty="0"/>
          </a:p>
          <a:p>
            <a:pPr marL="0" indent="0">
              <a:buSzPct val="90000"/>
              <a:buNone/>
            </a:pPr>
            <a:r>
              <a:rPr lang="en-US" sz="3000" b="1" dirty="0"/>
              <a:t>1 John 4:7-8</a:t>
            </a:r>
          </a:p>
        </p:txBody>
      </p:sp>
    </p:spTree>
    <p:extLst>
      <p:ext uri="{BB962C8B-B14F-4D97-AF65-F5344CB8AC3E}">
        <p14:creationId xmlns:p14="http://schemas.microsoft.com/office/powerpoint/2010/main" val="317590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Love Comes from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209618"/>
          </a:xfrm>
        </p:spPr>
        <p:txBody>
          <a:bodyPr/>
          <a:lstStyle/>
          <a:p>
            <a:pPr marL="0" indent="0" algn="ctr">
              <a:buSzPct val="90000"/>
              <a:buNone/>
            </a:pPr>
            <a:r>
              <a:rPr lang="en-US" sz="3000" b="1" dirty="0"/>
              <a:t>God’s Love is…</a:t>
            </a:r>
          </a:p>
          <a:p>
            <a:pPr marL="0" indent="0" algn="ctr">
              <a:buSzPct val="90000"/>
              <a:buNone/>
            </a:pPr>
            <a:endParaRPr lang="en-US" sz="800" b="1" dirty="0"/>
          </a:p>
          <a:p>
            <a:pPr>
              <a:buSzPct val="90000"/>
            </a:pPr>
            <a:r>
              <a:rPr lang="en-US" sz="3000" b="1" dirty="0"/>
              <a:t>Generous -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1 John 4:10</a:t>
            </a:r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sz="3000" b="1" dirty="0"/>
              <a:t>Perfect -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1 John 4:18</a:t>
            </a:r>
            <a:endParaRPr lang="en-US" sz="3000" b="1" dirty="0"/>
          </a:p>
          <a:p>
            <a:pPr>
              <a:buSzPct val="90000"/>
            </a:pPr>
            <a:endParaRPr lang="en-US" sz="800" b="1" dirty="0"/>
          </a:p>
          <a:p>
            <a:pPr>
              <a:buSzPct val="90000"/>
            </a:pPr>
            <a:r>
              <a:rPr lang="en-US" sz="3000" b="1" dirty="0"/>
              <a:t>Inspirational -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1 John 4:19, 11</a:t>
            </a:r>
          </a:p>
        </p:txBody>
      </p:sp>
    </p:spTree>
    <p:extLst>
      <p:ext uri="{BB962C8B-B14F-4D97-AF65-F5344CB8AC3E}">
        <p14:creationId xmlns:p14="http://schemas.microsoft.com/office/powerpoint/2010/main" val="390768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Fruits of Our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209618"/>
          </a:xfrm>
        </p:spPr>
        <p:txBody>
          <a:bodyPr/>
          <a:lstStyle/>
          <a:p>
            <a:pPr marL="0" indent="0" algn="ctr">
              <a:buSzPct val="90000"/>
              <a:buNone/>
            </a:pPr>
            <a:r>
              <a:rPr lang="en-US" sz="3000" b="1" dirty="0"/>
              <a:t>Our Love Towards God</a:t>
            </a:r>
          </a:p>
          <a:p>
            <a:pPr marL="0" indent="0" algn="ctr">
              <a:buSzPct val="90000"/>
              <a:buNone/>
            </a:pPr>
            <a:endParaRPr lang="en-US" sz="800" b="1" dirty="0"/>
          </a:p>
          <a:p>
            <a:pPr>
              <a:buSzPct val="90000"/>
            </a:pPr>
            <a:r>
              <a:rPr lang="en-US" sz="3000" b="1" dirty="0"/>
              <a:t>We keep His commandments</a:t>
            </a:r>
            <a:b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	1 John 5:3; John 14:15</a:t>
            </a:r>
          </a:p>
        </p:txBody>
      </p:sp>
    </p:spTree>
    <p:extLst>
      <p:ext uri="{BB962C8B-B14F-4D97-AF65-F5344CB8AC3E}">
        <p14:creationId xmlns:p14="http://schemas.microsoft.com/office/powerpoint/2010/main" val="189727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8A1D6-5E87-1808-644D-C3AFB341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2619"/>
          </a:xfr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Fruits of Our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0F40-A862-C3C7-12EB-249631388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7345"/>
            <a:ext cx="7886700" cy="4209618"/>
          </a:xfrm>
        </p:spPr>
        <p:txBody>
          <a:bodyPr/>
          <a:lstStyle/>
          <a:p>
            <a:pPr marL="0" indent="0" algn="ctr">
              <a:buSzPct val="90000"/>
              <a:buNone/>
            </a:pPr>
            <a:r>
              <a:rPr lang="en-US" sz="3000" b="1" dirty="0"/>
              <a:t>Our Love Towards Others</a:t>
            </a:r>
          </a:p>
          <a:p>
            <a:pPr marL="0" indent="0" algn="ctr">
              <a:buSzPct val="90000"/>
              <a:buNone/>
            </a:pPr>
            <a:endParaRPr lang="en-US" sz="800" b="1" dirty="0"/>
          </a:p>
          <a:p>
            <a:pPr>
              <a:buSzPct val="90000"/>
            </a:pPr>
            <a:r>
              <a:rPr lang="en-US" sz="3000" b="1" dirty="0"/>
              <a:t>We glorify God -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Matthew 5:16</a:t>
            </a:r>
            <a:endParaRPr lang="en-US" sz="800" b="1" dirty="0"/>
          </a:p>
          <a:p>
            <a:pPr>
              <a:buSzPct val="90000"/>
            </a:pPr>
            <a:r>
              <a:rPr lang="en-US" sz="3000" b="1" dirty="0"/>
              <a:t>We are the Lord’s true disciples -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</a:rPr>
              <a:t>John 13:34-35</a:t>
            </a:r>
            <a:endParaRPr lang="en-US" sz="800" b="1" dirty="0"/>
          </a:p>
          <a:p>
            <a:pPr>
              <a:buSzPct val="90000"/>
            </a:pPr>
            <a:r>
              <a:rPr lang="en-US" sz="3000" b="1" dirty="0"/>
              <a:t>We solve problems: </a:t>
            </a:r>
          </a:p>
          <a:p>
            <a:pPr lvl="1">
              <a:buSzPct val="90000"/>
            </a:pPr>
            <a:r>
              <a:rPr lang="en-US" sz="2800" b="1" dirty="0"/>
              <a:t>In our homes -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Eph. 5:25; Titus 2:4</a:t>
            </a:r>
          </a:p>
          <a:p>
            <a:pPr lvl="1">
              <a:buSzPct val="90000"/>
            </a:pPr>
            <a:r>
              <a:rPr lang="en-US" sz="2800" b="1" dirty="0"/>
              <a:t>In society -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Rom. 13:8-10</a:t>
            </a:r>
          </a:p>
          <a:p>
            <a:pPr lvl="1">
              <a:buSzPct val="90000"/>
            </a:pPr>
            <a:r>
              <a:rPr lang="en-US" sz="2800" b="1" dirty="0"/>
              <a:t>In the church -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Col. 3:12-15</a:t>
            </a:r>
          </a:p>
        </p:txBody>
      </p:sp>
    </p:spTree>
    <p:extLst>
      <p:ext uri="{BB962C8B-B14F-4D97-AF65-F5344CB8AC3E}">
        <p14:creationId xmlns:p14="http://schemas.microsoft.com/office/powerpoint/2010/main" val="81501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4C784E-033C-956B-2194-5BC0B821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+mn-lt"/>
              </a:rPr>
              <a:t>Greek words for “Love”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6876345-6D81-195E-687A-9B661C30B8C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1098989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ACE7D0A-5233-2313-0016-344A05E8BFB3}"/>
              </a:ext>
            </a:extLst>
          </p:cNvPr>
          <p:cNvGrpSpPr/>
          <p:nvPr/>
        </p:nvGrpSpPr>
        <p:grpSpPr>
          <a:xfrm>
            <a:off x="471055" y="1427018"/>
            <a:ext cx="8077200" cy="2625592"/>
            <a:chOff x="0" y="4224204"/>
            <a:chExt cx="4697730" cy="124722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60BFBDD-3C43-B916-9457-E16B7CBEC510}"/>
                </a:ext>
              </a:extLst>
            </p:cNvPr>
            <p:cNvSpPr/>
            <p:nvPr/>
          </p:nvSpPr>
          <p:spPr>
            <a:xfrm>
              <a:off x="0" y="4224204"/>
              <a:ext cx="4697730" cy="124722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6758543"/>
                <a:satOff val="-17419"/>
                <a:lumOff val="-11765"/>
                <a:alphaOff val="0"/>
              </a:schemeClr>
            </a:fillRef>
            <a:effectRef idx="0">
              <a:schemeClr val="accent5">
                <a:hueOff val="-6758543"/>
                <a:satOff val="-17419"/>
                <a:lumOff val="-1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angle: Rounded Corners 4">
              <a:extLst>
                <a:ext uri="{FF2B5EF4-FFF2-40B4-BE49-F238E27FC236}">
                  <a16:creationId xmlns:a16="http://schemas.microsoft.com/office/drawing/2014/main" id="{03771BE7-7C10-DE38-CECD-1EA3DEFC0B99}"/>
                </a:ext>
              </a:extLst>
            </p:cNvPr>
            <p:cNvSpPr txBox="1"/>
            <p:nvPr/>
          </p:nvSpPr>
          <p:spPr>
            <a:xfrm>
              <a:off x="60884" y="4285088"/>
              <a:ext cx="4575962" cy="11254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8120" tIns="198120" rIns="198120" bIns="198120" numCol="1" spcCol="1270" anchor="ctr" anchorCtr="0">
              <a:noAutofit/>
            </a:bodyPr>
            <a:lstStyle/>
            <a:p>
              <a:pPr marL="0" marR="0" lvl="0" indent="0" algn="ctr" defTabSz="2311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5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Agape</a:t>
              </a:r>
              <a:endParaRPr kumimoji="0" 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51347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200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Gill Sans MT Condensed</vt:lpstr>
      <vt:lpstr>1_Office Theme</vt:lpstr>
      <vt:lpstr>2_Office Theme</vt:lpstr>
      <vt:lpstr>Galatians 5:22-23</vt:lpstr>
      <vt:lpstr>Greek words for “Love”</vt:lpstr>
      <vt:lpstr>Agape Love is…</vt:lpstr>
      <vt:lpstr>Love Comes from God</vt:lpstr>
      <vt:lpstr>Love Comes from God</vt:lpstr>
      <vt:lpstr>Fruits of Our Love</vt:lpstr>
      <vt:lpstr>Fruits of Our Love</vt:lpstr>
      <vt:lpstr>Greek words for “Love”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205</cp:revision>
  <dcterms:created xsi:type="dcterms:W3CDTF">2008-03-16T18:22:36Z</dcterms:created>
  <dcterms:modified xsi:type="dcterms:W3CDTF">2023-02-12T19:14:53Z</dcterms:modified>
</cp:coreProperties>
</file>