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2" r:id="rId1"/>
    <p:sldMasterId id="2147483784" r:id="rId2"/>
  </p:sldMasterIdLst>
  <p:notesMasterIdLst>
    <p:notesMasterId r:id="rId13"/>
  </p:notesMasterIdLst>
  <p:sldIdLst>
    <p:sldId id="612" r:id="rId3"/>
    <p:sldId id="613" r:id="rId4"/>
    <p:sldId id="261" r:id="rId5"/>
    <p:sldId id="263" r:id="rId6"/>
    <p:sldId id="614" r:id="rId7"/>
    <p:sldId id="265" r:id="rId8"/>
    <p:sldId id="266" r:id="rId9"/>
    <p:sldId id="267" r:id="rId10"/>
    <p:sldId id="268" r:id="rId11"/>
    <p:sldId id="61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34623" autoAdjust="0"/>
    <p:restoredTop sz="86325" autoAdjust="0"/>
  </p:normalViewPr>
  <p:slideViewPr>
    <p:cSldViewPr>
      <p:cViewPr>
        <p:scale>
          <a:sx n="16" d="100"/>
          <a:sy n="16" d="100"/>
        </p:scale>
        <p:origin x="2789" y="130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2971" y="-8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DE7A2-50D1-4400-88E2-5E32D940C051}" type="datetimeFigureOut">
              <a:rPr lang="en-US"/>
              <a:pPr/>
              <a:t>2/5/2023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F674F-5FF1-4C50-AE02-5B1470F93F7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2/5/2023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524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2/5/2023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7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2/5/2023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55453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2/5/2023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58374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2/5/2023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10044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2/5/2023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14540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2/5/2023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971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2/5/2023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522523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2/5/2023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89386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2/5/2023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007021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2/5/2023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40843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2/5/2023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19546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2/5/2023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307892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2/5/2023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11616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2/5/2023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76110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2/5/2023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1730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2/5/2023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902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2/5/2023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2552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2/5/2023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30824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2/5/2023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4098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2/5/2023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73944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2/5/2023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47028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13CCCC-922E-474B-9E82-154201950281}" type="datetimeFigureOut">
              <a:rPr lang="en-US" smtClean="0"/>
              <a:t>2/5/2023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83655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73" r:id="rId1"/>
    <p:sldLayoutId id="2147483774" r:id="rId2"/>
    <p:sldLayoutId id="2147483775" r:id="rId3"/>
    <p:sldLayoutId id="2147483776" r:id="rId4"/>
    <p:sldLayoutId id="2147483777" r:id="rId5"/>
    <p:sldLayoutId id="2147483778" r:id="rId6"/>
    <p:sldLayoutId id="2147483779" r:id="rId7"/>
    <p:sldLayoutId id="2147483780" r:id="rId8"/>
    <p:sldLayoutId id="2147483781" r:id="rId9"/>
    <p:sldLayoutId id="2147483782" r:id="rId10"/>
    <p:sldLayoutId id="21474837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13CCCC-922E-474B-9E82-154201950281}" type="datetimeFigureOut">
              <a:rPr lang="en-US" smtClean="0"/>
              <a:t>2/5/2023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30430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5" r:id="rId1"/>
    <p:sldLayoutId id="2147483786" r:id="rId2"/>
    <p:sldLayoutId id="2147483787" r:id="rId3"/>
    <p:sldLayoutId id="2147483788" r:id="rId4"/>
    <p:sldLayoutId id="2147483789" r:id="rId5"/>
    <p:sldLayoutId id="2147483790" r:id="rId6"/>
    <p:sldLayoutId id="2147483791" r:id="rId7"/>
    <p:sldLayoutId id="2147483792" r:id="rId8"/>
    <p:sldLayoutId id="2147483793" r:id="rId9"/>
    <p:sldLayoutId id="2147483794" r:id="rId10"/>
    <p:sldLayoutId id="21474837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What is the fruit of the Spirit?">
            <a:extLst>
              <a:ext uri="{FF2B5EF4-FFF2-40B4-BE49-F238E27FC236}">
                <a16:creationId xmlns:a16="http://schemas.microsoft.com/office/drawing/2014/main" id="{621AD005-A478-D644-F3D1-62AE345692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0" y="520950"/>
            <a:ext cx="7886700" cy="4140518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EF6272-2895-2713-A8AC-4C1CDFAEF1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5343783"/>
            <a:ext cx="7886700" cy="112629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5400" b="1" dirty="0">
                <a:latin typeface="Gill Sans MT Condensed" panose="020B0506020104020203" pitchFamily="34" charset="0"/>
              </a:rPr>
              <a:t>The Flesh vs the Spirit</a:t>
            </a:r>
            <a:endParaRPr lang="en-US" sz="5400" b="1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CA0F35E-4576-F689-4EFA-ED271CABEBB0}"/>
              </a:ext>
            </a:extLst>
          </p:cNvPr>
          <p:cNvSpPr/>
          <p:nvPr/>
        </p:nvSpPr>
        <p:spPr>
          <a:xfrm>
            <a:off x="5334001" y="3893127"/>
            <a:ext cx="2978726" cy="938019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D54E426-65F0-C48E-1B75-478CAF9137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17965" y="3893127"/>
            <a:ext cx="3214255" cy="938019"/>
          </a:xfrm>
        </p:spPr>
        <p:txBody>
          <a:bodyPr>
            <a:normAutofit/>
          </a:bodyPr>
          <a:lstStyle/>
          <a:p>
            <a:pPr algn="ctr"/>
            <a:r>
              <a:rPr lang="en-US" sz="3600" dirty="0">
                <a:latin typeface="Gill Sans MT Condensed" panose="020B0506020104020203" pitchFamily="34" charset="0"/>
              </a:rPr>
              <a:t>Galatians 5:22-23</a:t>
            </a:r>
          </a:p>
        </p:txBody>
      </p:sp>
    </p:spTree>
    <p:extLst>
      <p:ext uri="{BB962C8B-B14F-4D97-AF65-F5344CB8AC3E}">
        <p14:creationId xmlns:p14="http://schemas.microsoft.com/office/powerpoint/2010/main" val="2117106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684438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38A1D6-5E87-1808-644D-C3AFB34103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992619"/>
          </a:xfrm>
          <a:solidFill>
            <a:srgbClr val="C0000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A Battle in Every Christian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630F40-A862-C3C7-12EB-2496313880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67345"/>
            <a:ext cx="7886700" cy="4209618"/>
          </a:xfrm>
        </p:spPr>
        <p:txBody>
          <a:bodyPr/>
          <a:lstStyle/>
          <a:p>
            <a:pPr marL="514350" indent="-514350">
              <a:buSzPct val="90000"/>
              <a:buFont typeface="+mj-lt"/>
              <a:buAutoNum type="arabicPeriod" startAt="16"/>
            </a:pPr>
            <a:r>
              <a:rPr lang="en-US" b="1" dirty="0"/>
              <a:t>I say then: Walk in the Spirit, and you shall not fulfill the lust of the flesh. </a:t>
            </a:r>
          </a:p>
          <a:p>
            <a:pPr marL="514350" indent="-514350">
              <a:buSzPct val="90000"/>
              <a:buFont typeface="+mj-lt"/>
              <a:buAutoNum type="arabicPeriod" startAt="16"/>
            </a:pPr>
            <a:r>
              <a:rPr lang="en-US" b="1" dirty="0"/>
              <a:t>For the flesh lusts against the Spirit, and the Spirit against the flesh; and these are contrary to one another, so that you do not do the things that you wish. </a:t>
            </a:r>
          </a:p>
          <a:p>
            <a:pPr marL="0" indent="0">
              <a:buNone/>
            </a:pPr>
            <a:endParaRPr lang="en-US" sz="800" b="1" dirty="0"/>
          </a:p>
          <a:p>
            <a:pPr marL="0" indent="0">
              <a:buNone/>
            </a:pPr>
            <a:r>
              <a:rPr lang="en-US" b="1" dirty="0"/>
              <a:t>Galatians 5:16-17</a:t>
            </a:r>
          </a:p>
        </p:txBody>
      </p:sp>
    </p:spTree>
    <p:extLst>
      <p:ext uri="{BB962C8B-B14F-4D97-AF65-F5344CB8AC3E}">
        <p14:creationId xmlns:p14="http://schemas.microsoft.com/office/powerpoint/2010/main" val="7720706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490447-AA8E-C7D1-D5E7-C01E6B3E5F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What is the “flesh”?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A1B453-1936-1F46-BA34-C10349926F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The part of man that does not want to subject itself to the will of God. </a:t>
            </a:r>
          </a:p>
          <a:p>
            <a:r>
              <a:rPr lang="en-US" b="1" dirty="0"/>
              <a:t>The part that responds favorably to temptation. </a:t>
            </a:r>
          </a:p>
          <a:p>
            <a:r>
              <a:rPr lang="en-US" b="1" dirty="0"/>
              <a:t>It is the “Enemy Within the Gates.”</a:t>
            </a:r>
          </a:p>
        </p:txBody>
      </p:sp>
    </p:spTree>
    <p:extLst>
      <p:ext uri="{BB962C8B-B14F-4D97-AF65-F5344CB8AC3E}">
        <p14:creationId xmlns:p14="http://schemas.microsoft.com/office/powerpoint/2010/main" val="31590984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38A1D6-5E87-1808-644D-C3AFB34103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992619"/>
          </a:xfrm>
          <a:solidFill>
            <a:srgbClr val="C0000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Sins of Sensuality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630F40-A862-C3C7-12EB-2496313880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67345"/>
            <a:ext cx="7886700" cy="3505200"/>
          </a:xfrm>
        </p:spPr>
        <p:txBody>
          <a:bodyPr>
            <a:normAutofit/>
          </a:bodyPr>
          <a:lstStyle/>
          <a:p>
            <a:pPr marL="514350" indent="-514350">
              <a:buSzPct val="100000"/>
              <a:buFont typeface="+mj-lt"/>
              <a:buAutoNum type="arabicPeriod"/>
            </a:pPr>
            <a:r>
              <a:rPr lang="en-US" sz="3200" b="1" dirty="0"/>
              <a:t>Adultery</a:t>
            </a:r>
          </a:p>
          <a:p>
            <a:pPr marL="514350" indent="-514350">
              <a:buSzPct val="100000"/>
              <a:buFont typeface="+mj-lt"/>
              <a:buAutoNum type="arabicPeriod"/>
            </a:pPr>
            <a:r>
              <a:rPr lang="en-US" sz="3200" b="1" dirty="0"/>
              <a:t>Fornication</a:t>
            </a:r>
          </a:p>
          <a:p>
            <a:pPr marL="514350" indent="-514350">
              <a:buSzPct val="100000"/>
              <a:buFont typeface="+mj-lt"/>
              <a:buAutoNum type="arabicPeriod"/>
            </a:pPr>
            <a:r>
              <a:rPr lang="en-US" sz="3200" b="1" dirty="0"/>
              <a:t>Uncleanness</a:t>
            </a:r>
          </a:p>
          <a:p>
            <a:pPr marL="514350" indent="-514350">
              <a:buSzPct val="100000"/>
              <a:buFont typeface="+mj-lt"/>
              <a:buAutoNum type="arabicPeriod"/>
            </a:pPr>
            <a:r>
              <a:rPr lang="en-US" sz="3200" b="1" dirty="0"/>
              <a:t>Lewdness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147AACC-7FD9-0833-1C53-41F05CA2067A}"/>
              </a:ext>
            </a:extLst>
          </p:cNvPr>
          <p:cNvSpPr/>
          <p:nvPr/>
        </p:nvSpPr>
        <p:spPr>
          <a:xfrm>
            <a:off x="5167745" y="5140036"/>
            <a:ext cx="3657600" cy="1482437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7827014-5D82-DD4E-A250-B88BB3624803}"/>
              </a:ext>
            </a:extLst>
          </p:cNvPr>
          <p:cNvSpPr txBox="1"/>
          <p:nvPr/>
        </p:nvSpPr>
        <p:spPr>
          <a:xfrm>
            <a:off x="5389418" y="5306291"/>
            <a:ext cx="325581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Works of the Flesh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Galatians 5:19-21</a:t>
            </a:r>
          </a:p>
        </p:txBody>
      </p:sp>
    </p:spTree>
    <p:extLst>
      <p:ext uri="{BB962C8B-B14F-4D97-AF65-F5344CB8AC3E}">
        <p14:creationId xmlns:p14="http://schemas.microsoft.com/office/powerpoint/2010/main" val="35722249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38A1D6-5E87-1808-644D-C3AFB34103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992619"/>
          </a:xfrm>
          <a:solidFill>
            <a:srgbClr val="C0000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Sins of Religion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630F40-A862-C3C7-12EB-2496313880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67345"/>
            <a:ext cx="7886700" cy="3505200"/>
          </a:xfrm>
        </p:spPr>
        <p:txBody>
          <a:bodyPr>
            <a:normAutofit/>
          </a:bodyPr>
          <a:lstStyle/>
          <a:p>
            <a:pPr marL="514350" indent="-514350">
              <a:buSzPct val="100000"/>
              <a:buFont typeface="+mj-lt"/>
              <a:buAutoNum type="arabicPeriod" startAt="5"/>
            </a:pPr>
            <a:r>
              <a:rPr lang="en-US" sz="3200" b="1" dirty="0"/>
              <a:t>Idolatry</a:t>
            </a:r>
          </a:p>
          <a:p>
            <a:pPr marL="514350" indent="-514350">
              <a:buSzPct val="100000"/>
              <a:buFont typeface="+mj-lt"/>
              <a:buAutoNum type="arabicPeriod" startAt="5"/>
            </a:pPr>
            <a:r>
              <a:rPr lang="en-US" sz="3200" b="1" dirty="0"/>
              <a:t>Sorcery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147AACC-7FD9-0833-1C53-41F05CA2067A}"/>
              </a:ext>
            </a:extLst>
          </p:cNvPr>
          <p:cNvSpPr/>
          <p:nvPr/>
        </p:nvSpPr>
        <p:spPr>
          <a:xfrm>
            <a:off x="5167745" y="5140036"/>
            <a:ext cx="3657600" cy="1482437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7827014-5D82-DD4E-A250-B88BB3624803}"/>
              </a:ext>
            </a:extLst>
          </p:cNvPr>
          <p:cNvSpPr txBox="1"/>
          <p:nvPr/>
        </p:nvSpPr>
        <p:spPr>
          <a:xfrm>
            <a:off x="5389418" y="5306291"/>
            <a:ext cx="325581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Works of the Flesh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Galatians 5:19-21</a:t>
            </a:r>
          </a:p>
        </p:txBody>
      </p:sp>
    </p:spTree>
    <p:extLst>
      <p:ext uri="{BB962C8B-B14F-4D97-AF65-F5344CB8AC3E}">
        <p14:creationId xmlns:p14="http://schemas.microsoft.com/office/powerpoint/2010/main" val="17100389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38A1D6-5E87-1808-644D-C3AFB34103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992619"/>
          </a:xfrm>
          <a:solidFill>
            <a:srgbClr val="C0000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Violations of Brotherly Love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630F40-A862-C3C7-12EB-2496313880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67345"/>
            <a:ext cx="7886700" cy="4308764"/>
          </a:xfrm>
        </p:spPr>
        <p:txBody>
          <a:bodyPr>
            <a:normAutofit/>
          </a:bodyPr>
          <a:lstStyle/>
          <a:p>
            <a:pPr marL="514350" indent="-514350">
              <a:buSzPct val="90000"/>
              <a:buFont typeface="+mj-lt"/>
              <a:buAutoNum type="arabicPeriod" startAt="7"/>
            </a:pPr>
            <a:r>
              <a:rPr lang="en-US" sz="3200" b="1" dirty="0"/>
              <a:t>Hatred</a:t>
            </a:r>
          </a:p>
          <a:p>
            <a:pPr marL="514350" indent="-514350">
              <a:buSzPct val="90000"/>
              <a:buFont typeface="+mj-lt"/>
              <a:buAutoNum type="arabicPeriod" startAt="7"/>
            </a:pPr>
            <a:r>
              <a:rPr lang="en-US" sz="3200" b="1" dirty="0"/>
              <a:t>Contentions</a:t>
            </a:r>
          </a:p>
          <a:p>
            <a:pPr marL="514350" indent="-514350">
              <a:buSzPct val="90000"/>
              <a:buFont typeface="+mj-lt"/>
              <a:buAutoNum type="arabicPeriod" startAt="7"/>
            </a:pPr>
            <a:r>
              <a:rPr lang="en-US" sz="3200" b="1" dirty="0"/>
              <a:t>Jealousies</a:t>
            </a:r>
          </a:p>
          <a:p>
            <a:pPr marL="514350" indent="-514350">
              <a:buSzPct val="90000"/>
              <a:buFont typeface="+mj-lt"/>
              <a:buAutoNum type="arabicPeriod" startAt="7"/>
            </a:pPr>
            <a:r>
              <a:rPr lang="en-US" sz="3200" b="1" dirty="0"/>
              <a:t>Outbursts of Wrath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147AACC-7FD9-0833-1C53-41F05CA2067A}"/>
              </a:ext>
            </a:extLst>
          </p:cNvPr>
          <p:cNvSpPr/>
          <p:nvPr/>
        </p:nvSpPr>
        <p:spPr>
          <a:xfrm>
            <a:off x="5167745" y="5140036"/>
            <a:ext cx="3657600" cy="1482437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7827014-5D82-DD4E-A250-B88BB3624803}"/>
              </a:ext>
            </a:extLst>
          </p:cNvPr>
          <p:cNvSpPr txBox="1"/>
          <p:nvPr/>
        </p:nvSpPr>
        <p:spPr>
          <a:xfrm>
            <a:off x="5389418" y="5306291"/>
            <a:ext cx="325581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Works of the Flesh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Galatians 5:19-21</a:t>
            </a:r>
          </a:p>
        </p:txBody>
      </p:sp>
    </p:spTree>
    <p:extLst>
      <p:ext uri="{BB962C8B-B14F-4D97-AF65-F5344CB8AC3E}">
        <p14:creationId xmlns:p14="http://schemas.microsoft.com/office/powerpoint/2010/main" val="2899236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38A1D6-5E87-1808-644D-C3AFB34103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992619"/>
          </a:xfrm>
          <a:solidFill>
            <a:srgbClr val="C0000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Violations of Brotherly Love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630F40-A862-C3C7-12EB-2496313880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67345"/>
            <a:ext cx="7886700" cy="4308764"/>
          </a:xfrm>
        </p:spPr>
        <p:txBody>
          <a:bodyPr>
            <a:normAutofit/>
          </a:bodyPr>
          <a:lstStyle/>
          <a:p>
            <a:pPr marL="514350" indent="-514350">
              <a:buSzPct val="90000"/>
              <a:buFont typeface="+mj-lt"/>
              <a:buAutoNum type="arabicPeriod" startAt="11"/>
            </a:pPr>
            <a:r>
              <a:rPr lang="en-US" sz="3200" b="1" dirty="0"/>
              <a:t>Selfish Ambitions</a:t>
            </a:r>
          </a:p>
          <a:p>
            <a:pPr marL="514350" indent="-514350">
              <a:buSzPct val="90000"/>
              <a:buFont typeface="+mj-lt"/>
              <a:buAutoNum type="arabicPeriod" startAt="11"/>
            </a:pPr>
            <a:r>
              <a:rPr lang="en-US" sz="3200" b="1" dirty="0"/>
              <a:t>Dissensions</a:t>
            </a:r>
          </a:p>
          <a:p>
            <a:pPr marL="514350" indent="-514350">
              <a:buSzPct val="90000"/>
              <a:buFont typeface="+mj-lt"/>
              <a:buAutoNum type="arabicPeriod" startAt="11"/>
            </a:pPr>
            <a:r>
              <a:rPr lang="en-US" sz="3200" b="1" dirty="0"/>
              <a:t>Heresies</a:t>
            </a:r>
          </a:p>
          <a:p>
            <a:pPr marL="514350" indent="-514350">
              <a:buSzPct val="90000"/>
              <a:buFont typeface="+mj-lt"/>
              <a:buAutoNum type="arabicPeriod" startAt="11"/>
            </a:pPr>
            <a:r>
              <a:rPr lang="en-US" sz="3200" b="1" dirty="0"/>
              <a:t>Envy</a:t>
            </a:r>
          </a:p>
          <a:p>
            <a:pPr marL="514350" indent="-514350">
              <a:buSzPct val="90000"/>
              <a:buFont typeface="+mj-lt"/>
              <a:buAutoNum type="arabicPeriod" startAt="11"/>
            </a:pPr>
            <a:r>
              <a:rPr lang="en-US" sz="3200" b="1" dirty="0"/>
              <a:t>Murders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147AACC-7FD9-0833-1C53-41F05CA2067A}"/>
              </a:ext>
            </a:extLst>
          </p:cNvPr>
          <p:cNvSpPr/>
          <p:nvPr/>
        </p:nvSpPr>
        <p:spPr>
          <a:xfrm>
            <a:off x="5167745" y="5140036"/>
            <a:ext cx="3657600" cy="1482437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7827014-5D82-DD4E-A250-B88BB3624803}"/>
              </a:ext>
            </a:extLst>
          </p:cNvPr>
          <p:cNvSpPr txBox="1"/>
          <p:nvPr/>
        </p:nvSpPr>
        <p:spPr>
          <a:xfrm>
            <a:off x="5389418" y="5306291"/>
            <a:ext cx="325581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Works of the Flesh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Galatians 5:19-21</a:t>
            </a:r>
          </a:p>
        </p:txBody>
      </p:sp>
    </p:spTree>
    <p:extLst>
      <p:ext uri="{BB962C8B-B14F-4D97-AF65-F5344CB8AC3E}">
        <p14:creationId xmlns:p14="http://schemas.microsoft.com/office/powerpoint/2010/main" val="8819754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38A1D6-5E87-1808-644D-C3AFB34103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992619"/>
          </a:xfrm>
          <a:solidFill>
            <a:srgbClr val="C0000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Sins of Intemperance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630F40-A862-C3C7-12EB-2496313880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67345"/>
            <a:ext cx="7886700" cy="4308764"/>
          </a:xfrm>
        </p:spPr>
        <p:txBody>
          <a:bodyPr>
            <a:normAutofit/>
          </a:bodyPr>
          <a:lstStyle/>
          <a:p>
            <a:pPr marL="514350" indent="-514350">
              <a:buSzPct val="90000"/>
              <a:buFont typeface="+mj-lt"/>
              <a:buAutoNum type="arabicPeriod" startAt="16"/>
            </a:pPr>
            <a:r>
              <a:rPr lang="en-US" sz="3200" b="1" dirty="0"/>
              <a:t>Drunkenness</a:t>
            </a:r>
          </a:p>
          <a:p>
            <a:pPr marL="514350" indent="-514350">
              <a:buSzPct val="90000"/>
              <a:buFont typeface="+mj-lt"/>
              <a:buAutoNum type="arabicPeriod" startAt="16"/>
            </a:pPr>
            <a:r>
              <a:rPr lang="en-US" sz="3200" b="1" dirty="0"/>
              <a:t>Revelries</a:t>
            </a:r>
          </a:p>
          <a:p>
            <a:pPr marL="514350" indent="-514350">
              <a:buSzPct val="90000"/>
              <a:buFont typeface="+mj-lt"/>
              <a:buAutoNum type="arabicPeriod" startAt="16"/>
            </a:pPr>
            <a:r>
              <a:rPr lang="en-US" sz="3200" b="1" dirty="0"/>
              <a:t>and the like…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147AACC-7FD9-0833-1C53-41F05CA2067A}"/>
              </a:ext>
            </a:extLst>
          </p:cNvPr>
          <p:cNvSpPr/>
          <p:nvPr/>
        </p:nvSpPr>
        <p:spPr>
          <a:xfrm>
            <a:off x="5167745" y="5140036"/>
            <a:ext cx="3657600" cy="1482437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7827014-5D82-DD4E-A250-B88BB3624803}"/>
              </a:ext>
            </a:extLst>
          </p:cNvPr>
          <p:cNvSpPr txBox="1"/>
          <p:nvPr/>
        </p:nvSpPr>
        <p:spPr>
          <a:xfrm>
            <a:off x="5389418" y="5306291"/>
            <a:ext cx="325581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Works of the Flesh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Galatians 5:19-21</a:t>
            </a:r>
          </a:p>
        </p:txBody>
      </p:sp>
    </p:spTree>
    <p:extLst>
      <p:ext uri="{BB962C8B-B14F-4D97-AF65-F5344CB8AC3E}">
        <p14:creationId xmlns:p14="http://schemas.microsoft.com/office/powerpoint/2010/main" val="1857213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38A1D6-5E87-1808-644D-C3AFB34103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992619"/>
          </a:xfrm>
          <a:solidFill>
            <a:srgbClr val="C0000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A Battle in Every Christian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630F40-A862-C3C7-12EB-2496313880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67345"/>
            <a:ext cx="7886700" cy="4209618"/>
          </a:xfrm>
        </p:spPr>
        <p:txBody>
          <a:bodyPr/>
          <a:lstStyle/>
          <a:p>
            <a:pPr>
              <a:buSzPct val="90000"/>
            </a:pPr>
            <a:r>
              <a:rPr lang="en-US" b="1" dirty="0"/>
              <a:t>We have an enemy within the gates!</a:t>
            </a:r>
          </a:p>
          <a:p>
            <a:pPr>
              <a:buSzPct val="90000"/>
            </a:pPr>
            <a:endParaRPr lang="en-US" sz="800" b="1" dirty="0"/>
          </a:p>
          <a:p>
            <a:pPr>
              <a:buSzPct val="90000"/>
            </a:pPr>
            <a:r>
              <a:rPr lang="en-US" b="1" dirty="0"/>
              <a:t>God holds us responsible for engaging in this personal battle and overcoming! </a:t>
            </a:r>
          </a:p>
          <a:p>
            <a:pPr>
              <a:buSzPct val="90000"/>
            </a:pPr>
            <a:endParaRPr lang="en-US" sz="800" b="1" dirty="0"/>
          </a:p>
          <a:p>
            <a:pPr>
              <a:buSzPct val="90000"/>
            </a:pPr>
            <a:r>
              <a:rPr lang="en-US" b="1" dirty="0"/>
              <a:t>Will we produce the fruit of the Holy Spirit or the works of the flesh? </a:t>
            </a:r>
          </a:p>
        </p:txBody>
      </p:sp>
    </p:spTree>
    <p:extLst>
      <p:ext uri="{BB962C8B-B14F-4D97-AF65-F5344CB8AC3E}">
        <p14:creationId xmlns:p14="http://schemas.microsoft.com/office/powerpoint/2010/main" val="1319432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2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1543</TotalTime>
  <Words>222</Words>
  <Application>Microsoft Office PowerPoint</Application>
  <PresentationFormat>On-screen Show (4:3)</PresentationFormat>
  <Paragraphs>55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Gill Sans MT Condensed</vt:lpstr>
      <vt:lpstr>1_Office Theme</vt:lpstr>
      <vt:lpstr>2_Office Theme</vt:lpstr>
      <vt:lpstr>Galatians 5:22-23</vt:lpstr>
      <vt:lpstr>A Battle in Every Christian</vt:lpstr>
      <vt:lpstr>What is the “flesh”?</vt:lpstr>
      <vt:lpstr>Sins of Sensuality</vt:lpstr>
      <vt:lpstr>Sins of Religion</vt:lpstr>
      <vt:lpstr>Violations of Brotherly Love</vt:lpstr>
      <vt:lpstr>Violations of Brotherly Love</vt:lpstr>
      <vt:lpstr>Sins of Intemperance</vt:lpstr>
      <vt:lpstr>A Battle in Every Christian</vt:lpstr>
      <vt:lpstr>PowerPoint Presentation</vt:lpstr>
    </vt:vector>
  </TitlesOfParts>
  <Company>AQ2 Technologies, LLC.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Template</dc:title>
  <dc:creator>RJStevensMusic.com</dc:creator>
  <dc:description/>
  <cp:lastModifiedBy>Michael Hepner</cp:lastModifiedBy>
  <cp:revision>202</cp:revision>
  <dcterms:created xsi:type="dcterms:W3CDTF">2008-03-16T18:22:36Z</dcterms:created>
  <dcterms:modified xsi:type="dcterms:W3CDTF">2023-02-05T20:19:39Z</dcterms:modified>
</cp:coreProperties>
</file>